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7" r:id="rId8"/>
    <p:sldId id="261" r:id="rId9"/>
    <p:sldId id="262" r:id="rId10"/>
    <p:sldId id="263" r:id="rId11"/>
    <p:sldId id="264" r:id="rId12"/>
  </p:sldIdLst>
  <p:sldSz cx="11049000" cy="7924800"/>
  <p:notesSz cx="11049000" cy="7924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9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576" y="4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29151" y="2456688"/>
            <a:ext cx="9397048" cy="16642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58302" y="4437888"/>
            <a:ext cx="7738745" cy="198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2767" y="1822704"/>
            <a:ext cx="4809077" cy="52303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693505" y="1822704"/>
            <a:ext cx="4809077" cy="52303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9997" y="179997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0"/>
                </a:moveTo>
                <a:lnTo>
                  <a:pt x="0" y="0"/>
                </a:lnTo>
                <a:lnTo>
                  <a:pt x="0" y="7560005"/>
                </a:lnTo>
                <a:lnTo>
                  <a:pt x="10692003" y="7560005"/>
                </a:lnTo>
                <a:lnTo>
                  <a:pt x="10692003" y="0"/>
                </a:lnTo>
                <a:close/>
              </a:path>
            </a:pathLst>
          </a:custGeom>
          <a:solidFill>
            <a:srgbClr val="003D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9997" y="4952836"/>
            <a:ext cx="4385945" cy="2787650"/>
          </a:xfrm>
          <a:custGeom>
            <a:avLst/>
            <a:gdLst/>
            <a:ahLst/>
            <a:cxnLst/>
            <a:rect l="l" t="t" r="r" b="b"/>
            <a:pathLst>
              <a:path w="4385945" h="2787650">
                <a:moveTo>
                  <a:pt x="0" y="0"/>
                </a:moveTo>
                <a:lnTo>
                  <a:pt x="0" y="2787166"/>
                </a:lnTo>
                <a:lnTo>
                  <a:pt x="4385520" y="2787166"/>
                </a:lnTo>
                <a:lnTo>
                  <a:pt x="4369685" y="2733087"/>
                </a:lnTo>
                <a:lnTo>
                  <a:pt x="4355707" y="2688967"/>
                </a:lnTo>
                <a:lnTo>
                  <a:pt x="4340903" y="2645102"/>
                </a:lnTo>
                <a:lnTo>
                  <a:pt x="4325276" y="2601507"/>
                </a:lnTo>
                <a:lnTo>
                  <a:pt x="4308829" y="2558194"/>
                </a:lnTo>
                <a:lnTo>
                  <a:pt x="4291564" y="2515176"/>
                </a:lnTo>
                <a:lnTo>
                  <a:pt x="4273484" y="2472467"/>
                </a:lnTo>
                <a:lnTo>
                  <a:pt x="4254590" y="2430080"/>
                </a:lnTo>
                <a:lnTo>
                  <a:pt x="4234886" y="2388028"/>
                </a:lnTo>
                <a:lnTo>
                  <a:pt x="4214374" y="2346324"/>
                </a:lnTo>
                <a:lnTo>
                  <a:pt x="4193056" y="2304981"/>
                </a:lnTo>
                <a:lnTo>
                  <a:pt x="4170936" y="2264014"/>
                </a:lnTo>
                <a:lnTo>
                  <a:pt x="4148014" y="2223434"/>
                </a:lnTo>
                <a:lnTo>
                  <a:pt x="4124295" y="2183254"/>
                </a:lnTo>
                <a:lnTo>
                  <a:pt x="4099780" y="2143490"/>
                </a:lnTo>
                <a:lnTo>
                  <a:pt x="4074472" y="2104152"/>
                </a:lnTo>
                <a:lnTo>
                  <a:pt x="4048374" y="2065255"/>
                </a:lnTo>
                <a:lnTo>
                  <a:pt x="4021487" y="2026812"/>
                </a:lnTo>
                <a:lnTo>
                  <a:pt x="3993815" y="1988835"/>
                </a:lnTo>
                <a:lnTo>
                  <a:pt x="3965359" y="1951339"/>
                </a:lnTo>
                <a:lnTo>
                  <a:pt x="3936123" y="1914336"/>
                </a:lnTo>
                <a:lnTo>
                  <a:pt x="3906109" y="1877840"/>
                </a:lnTo>
                <a:lnTo>
                  <a:pt x="3875318" y="1841863"/>
                </a:lnTo>
                <a:lnTo>
                  <a:pt x="3843755" y="1806419"/>
                </a:lnTo>
                <a:lnTo>
                  <a:pt x="3811421" y="1771521"/>
                </a:lnTo>
                <a:lnTo>
                  <a:pt x="3778319" y="1737182"/>
                </a:lnTo>
                <a:lnTo>
                  <a:pt x="3744451" y="1703416"/>
                </a:lnTo>
                <a:lnTo>
                  <a:pt x="3709820" y="1670235"/>
                </a:lnTo>
                <a:lnTo>
                  <a:pt x="3674428" y="1637653"/>
                </a:lnTo>
                <a:lnTo>
                  <a:pt x="3638277" y="1605683"/>
                </a:lnTo>
                <a:lnTo>
                  <a:pt x="3601371" y="1574338"/>
                </a:lnTo>
                <a:lnTo>
                  <a:pt x="3563712" y="1543631"/>
                </a:lnTo>
                <a:lnTo>
                  <a:pt x="3525301" y="1513576"/>
                </a:lnTo>
                <a:lnTo>
                  <a:pt x="3486143" y="1484186"/>
                </a:lnTo>
                <a:lnTo>
                  <a:pt x="3446238" y="1455474"/>
                </a:lnTo>
                <a:lnTo>
                  <a:pt x="3405590" y="1427452"/>
                </a:lnTo>
                <a:lnTo>
                  <a:pt x="3364202" y="1400135"/>
                </a:lnTo>
                <a:lnTo>
                  <a:pt x="3322075" y="1373536"/>
                </a:lnTo>
                <a:lnTo>
                  <a:pt x="3279211" y="1347667"/>
                </a:lnTo>
                <a:lnTo>
                  <a:pt x="3235615" y="1322542"/>
                </a:lnTo>
                <a:lnTo>
                  <a:pt x="3191288" y="1298173"/>
                </a:lnTo>
                <a:lnTo>
                  <a:pt x="3146232" y="1274576"/>
                </a:lnTo>
                <a:lnTo>
                  <a:pt x="3100450" y="1251761"/>
                </a:lnTo>
                <a:lnTo>
                  <a:pt x="3053944" y="1229743"/>
                </a:lnTo>
                <a:lnTo>
                  <a:pt x="3006718" y="1208535"/>
                </a:lnTo>
                <a:lnTo>
                  <a:pt x="2958773" y="1188150"/>
                </a:lnTo>
                <a:lnTo>
                  <a:pt x="0" y="0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933092" y="180009"/>
            <a:ext cx="1939289" cy="772795"/>
          </a:xfrm>
          <a:custGeom>
            <a:avLst/>
            <a:gdLst/>
            <a:ahLst/>
            <a:cxnLst/>
            <a:rect l="l" t="t" r="r" b="b"/>
            <a:pathLst>
              <a:path w="1939290" h="772794">
                <a:moveTo>
                  <a:pt x="1938908" y="0"/>
                </a:moveTo>
                <a:lnTo>
                  <a:pt x="0" y="0"/>
                </a:lnTo>
                <a:lnTo>
                  <a:pt x="1938908" y="772538"/>
                </a:lnTo>
                <a:lnTo>
                  <a:pt x="1938908" y="0"/>
                </a:lnTo>
                <a:close/>
              </a:path>
            </a:pathLst>
          </a:custGeom>
          <a:solidFill>
            <a:srgbClr val="D82A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79997" y="180009"/>
            <a:ext cx="10377170" cy="6287135"/>
          </a:xfrm>
          <a:custGeom>
            <a:avLst/>
            <a:gdLst/>
            <a:ahLst/>
            <a:cxnLst/>
            <a:rect l="l" t="t" r="r" b="b"/>
            <a:pathLst>
              <a:path w="10377170" h="6287135">
                <a:moveTo>
                  <a:pt x="4988859" y="0"/>
                </a:moveTo>
                <a:lnTo>
                  <a:pt x="0" y="0"/>
                </a:lnTo>
                <a:lnTo>
                  <a:pt x="0" y="3310456"/>
                </a:lnTo>
                <a:lnTo>
                  <a:pt x="6972400" y="6099073"/>
                </a:lnTo>
                <a:lnTo>
                  <a:pt x="7022531" y="6119150"/>
                </a:lnTo>
                <a:lnTo>
                  <a:pt x="7072646" y="6137929"/>
                </a:lnTo>
                <a:lnTo>
                  <a:pt x="7122751" y="6155440"/>
                </a:lnTo>
                <a:lnTo>
                  <a:pt x="7172852" y="6171710"/>
                </a:lnTo>
                <a:lnTo>
                  <a:pt x="7222955" y="6186769"/>
                </a:lnTo>
                <a:lnTo>
                  <a:pt x="7273067" y="6200647"/>
                </a:lnTo>
                <a:lnTo>
                  <a:pt x="7323195" y="6213371"/>
                </a:lnTo>
                <a:lnTo>
                  <a:pt x="7373344" y="6224972"/>
                </a:lnTo>
                <a:lnTo>
                  <a:pt x="7423520" y="6235478"/>
                </a:lnTo>
                <a:lnTo>
                  <a:pt x="7473731" y="6244918"/>
                </a:lnTo>
                <a:lnTo>
                  <a:pt x="7523982" y="6253321"/>
                </a:lnTo>
                <a:lnTo>
                  <a:pt x="7574279" y="6260717"/>
                </a:lnTo>
                <a:lnTo>
                  <a:pt x="7624629" y="6267134"/>
                </a:lnTo>
                <a:lnTo>
                  <a:pt x="7675039" y="6272601"/>
                </a:lnTo>
                <a:lnTo>
                  <a:pt x="7725514" y="6277147"/>
                </a:lnTo>
                <a:lnTo>
                  <a:pt x="7776060" y="6280802"/>
                </a:lnTo>
                <a:lnTo>
                  <a:pt x="7826685" y="6283594"/>
                </a:lnTo>
                <a:lnTo>
                  <a:pt x="7877394" y="6285552"/>
                </a:lnTo>
                <a:lnTo>
                  <a:pt x="7928194" y="6286706"/>
                </a:lnTo>
                <a:lnTo>
                  <a:pt x="7979091" y="6287084"/>
                </a:lnTo>
                <a:lnTo>
                  <a:pt x="8015226" y="6286706"/>
                </a:lnTo>
                <a:lnTo>
                  <a:pt x="8019165" y="6286706"/>
                </a:lnTo>
                <a:lnTo>
                  <a:pt x="8063252" y="6285327"/>
                </a:lnTo>
                <a:lnTo>
                  <a:pt x="8105393" y="6283141"/>
                </a:lnTo>
                <a:lnTo>
                  <a:pt x="8147555" y="6280091"/>
                </a:lnTo>
                <a:lnTo>
                  <a:pt x="8189726" y="6276183"/>
                </a:lnTo>
                <a:lnTo>
                  <a:pt x="8231890" y="6271423"/>
                </a:lnTo>
                <a:lnTo>
                  <a:pt x="8274035" y="6265817"/>
                </a:lnTo>
                <a:lnTo>
                  <a:pt x="8316147" y="6259371"/>
                </a:lnTo>
                <a:lnTo>
                  <a:pt x="8358212" y="6252092"/>
                </a:lnTo>
                <a:lnTo>
                  <a:pt x="8400217" y="6243984"/>
                </a:lnTo>
                <a:lnTo>
                  <a:pt x="8442147" y="6235056"/>
                </a:lnTo>
                <a:lnTo>
                  <a:pt x="8483989" y="6225311"/>
                </a:lnTo>
                <a:lnTo>
                  <a:pt x="8525729" y="6214757"/>
                </a:lnTo>
                <a:lnTo>
                  <a:pt x="8567354" y="6203400"/>
                </a:lnTo>
                <a:lnTo>
                  <a:pt x="8608850" y="6191245"/>
                </a:lnTo>
                <a:lnTo>
                  <a:pt x="8650203" y="6178299"/>
                </a:lnTo>
                <a:lnTo>
                  <a:pt x="8691399" y="6164568"/>
                </a:lnTo>
                <a:lnTo>
                  <a:pt x="8732425" y="6150058"/>
                </a:lnTo>
                <a:lnTo>
                  <a:pt x="8773266" y="6134774"/>
                </a:lnTo>
                <a:lnTo>
                  <a:pt x="8813910" y="6118723"/>
                </a:lnTo>
                <a:lnTo>
                  <a:pt x="8854343" y="6101911"/>
                </a:lnTo>
                <a:lnTo>
                  <a:pt x="8894550" y="6084344"/>
                </a:lnTo>
                <a:lnTo>
                  <a:pt x="8934519" y="6066028"/>
                </a:lnTo>
                <a:lnTo>
                  <a:pt x="8974235" y="6046969"/>
                </a:lnTo>
                <a:lnTo>
                  <a:pt x="9013684" y="6027173"/>
                </a:lnTo>
                <a:lnTo>
                  <a:pt x="9052854" y="6006647"/>
                </a:lnTo>
                <a:lnTo>
                  <a:pt x="9091729" y="5985395"/>
                </a:lnTo>
                <a:lnTo>
                  <a:pt x="9130297" y="5963425"/>
                </a:lnTo>
                <a:lnTo>
                  <a:pt x="9168544" y="5940743"/>
                </a:lnTo>
                <a:lnTo>
                  <a:pt x="9206457" y="5917354"/>
                </a:lnTo>
                <a:lnTo>
                  <a:pt x="9244020" y="5893264"/>
                </a:lnTo>
                <a:lnTo>
                  <a:pt x="9281221" y="5868480"/>
                </a:lnTo>
                <a:lnTo>
                  <a:pt x="9318046" y="5843007"/>
                </a:lnTo>
                <a:lnTo>
                  <a:pt x="9354482" y="5816852"/>
                </a:lnTo>
                <a:lnTo>
                  <a:pt x="9390513" y="5790021"/>
                </a:lnTo>
                <a:lnTo>
                  <a:pt x="9426128" y="5762519"/>
                </a:lnTo>
                <a:lnTo>
                  <a:pt x="9461312" y="5734353"/>
                </a:lnTo>
                <a:lnTo>
                  <a:pt x="9496051" y="5705529"/>
                </a:lnTo>
                <a:lnTo>
                  <a:pt x="9530331" y="5676053"/>
                </a:lnTo>
                <a:lnTo>
                  <a:pt x="9564140" y="5645931"/>
                </a:lnTo>
                <a:lnTo>
                  <a:pt x="9597463" y="5615169"/>
                </a:lnTo>
                <a:lnTo>
                  <a:pt x="9630286" y="5583773"/>
                </a:lnTo>
                <a:lnTo>
                  <a:pt x="9662596" y="5551749"/>
                </a:lnTo>
                <a:lnTo>
                  <a:pt x="9694380" y="5519104"/>
                </a:lnTo>
                <a:lnTo>
                  <a:pt x="9725622" y="5485842"/>
                </a:lnTo>
                <a:lnTo>
                  <a:pt x="9756311" y="5451971"/>
                </a:lnTo>
                <a:lnTo>
                  <a:pt x="9786431" y="5417496"/>
                </a:lnTo>
                <a:lnTo>
                  <a:pt x="9815969" y="5382424"/>
                </a:lnTo>
                <a:lnTo>
                  <a:pt x="9844912" y="5346760"/>
                </a:lnTo>
                <a:lnTo>
                  <a:pt x="9873246" y="5310510"/>
                </a:lnTo>
                <a:lnTo>
                  <a:pt x="9900957" y="5273682"/>
                </a:lnTo>
                <a:lnTo>
                  <a:pt x="9928031" y="5236279"/>
                </a:lnTo>
                <a:lnTo>
                  <a:pt x="9954454" y="5198310"/>
                </a:lnTo>
                <a:lnTo>
                  <a:pt x="9980214" y="5159779"/>
                </a:lnTo>
                <a:lnTo>
                  <a:pt x="10005296" y="5120693"/>
                </a:lnTo>
                <a:lnTo>
                  <a:pt x="10029686" y="5081057"/>
                </a:lnTo>
                <a:lnTo>
                  <a:pt x="10053372" y="5040879"/>
                </a:lnTo>
                <a:lnTo>
                  <a:pt x="10076338" y="5000163"/>
                </a:lnTo>
                <a:lnTo>
                  <a:pt x="10098572" y="4958917"/>
                </a:lnTo>
                <a:lnTo>
                  <a:pt x="10120059" y="4917146"/>
                </a:lnTo>
                <a:lnTo>
                  <a:pt x="10140786" y="4874855"/>
                </a:lnTo>
                <a:lnTo>
                  <a:pt x="10160739" y="4832052"/>
                </a:lnTo>
                <a:lnTo>
                  <a:pt x="10179905" y="4788742"/>
                </a:lnTo>
                <a:lnTo>
                  <a:pt x="10198270" y="4744932"/>
                </a:lnTo>
                <a:lnTo>
                  <a:pt x="10215819" y="4700626"/>
                </a:lnTo>
                <a:lnTo>
                  <a:pt x="10232540" y="4655832"/>
                </a:lnTo>
                <a:lnTo>
                  <a:pt x="10248419" y="4610556"/>
                </a:lnTo>
                <a:lnTo>
                  <a:pt x="10263442" y="4564803"/>
                </a:lnTo>
                <a:lnTo>
                  <a:pt x="10277594" y="4518579"/>
                </a:lnTo>
                <a:lnTo>
                  <a:pt x="10290864" y="4471891"/>
                </a:lnTo>
                <a:lnTo>
                  <a:pt x="10303236" y="4424745"/>
                </a:lnTo>
                <a:lnTo>
                  <a:pt x="10314697" y="4377146"/>
                </a:lnTo>
                <a:lnTo>
                  <a:pt x="10325233" y="4329102"/>
                </a:lnTo>
                <a:lnTo>
                  <a:pt x="10334831" y="4280617"/>
                </a:lnTo>
                <a:lnTo>
                  <a:pt x="10343477" y="4231698"/>
                </a:lnTo>
                <a:lnTo>
                  <a:pt x="10351157" y="4182350"/>
                </a:lnTo>
                <a:lnTo>
                  <a:pt x="10357858" y="4132581"/>
                </a:lnTo>
                <a:lnTo>
                  <a:pt x="10363565" y="4082396"/>
                </a:lnTo>
                <a:lnTo>
                  <a:pt x="10368266" y="4031801"/>
                </a:lnTo>
                <a:lnTo>
                  <a:pt x="10371946" y="3980802"/>
                </a:lnTo>
                <a:lnTo>
                  <a:pt x="10374591" y="3929405"/>
                </a:lnTo>
                <a:lnTo>
                  <a:pt x="10376188" y="3877617"/>
                </a:lnTo>
                <a:lnTo>
                  <a:pt x="10376724" y="3825443"/>
                </a:lnTo>
                <a:lnTo>
                  <a:pt x="10376290" y="3779021"/>
                </a:lnTo>
                <a:lnTo>
                  <a:pt x="10374992" y="3732644"/>
                </a:lnTo>
                <a:lnTo>
                  <a:pt x="10372830" y="3686325"/>
                </a:lnTo>
                <a:lnTo>
                  <a:pt x="10369809" y="3640077"/>
                </a:lnTo>
                <a:lnTo>
                  <a:pt x="10365929" y="3593914"/>
                </a:lnTo>
                <a:lnTo>
                  <a:pt x="10361195" y="3547849"/>
                </a:lnTo>
                <a:lnTo>
                  <a:pt x="10355607" y="3501895"/>
                </a:lnTo>
                <a:lnTo>
                  <a:pt x="10349170" y="3456064"/>
                </a:lnTo>
                <a:lnTo>
                  <a:pt x="10341884" y="3410371"/>
                </a:lnTo>
                <a:lnTo>
                  <a:pt x="10333754" y="3364829"/>
                </a:lnTo>
                <a:lnTo>
                  <a:pt x="10324780" y="3319450"/>
                </a:lnTo>
                <a:lnTo>
                  <a:pt x="10314966" y="3274248"/>
                </a:lnTo>
                <a:lnTo>
                  <a:pt x="10304314" y="3229236"/>
                </a:lnTo>
                <a:lnTo>
                  <a:pt x="10292827" y="3184427"/>
                </a:lnTo>
                <a:lnTo>
                  <a:pt x="10280507" y="3139835"/>
                </a:lnTo>
                <a:lnTo>
                  <a:pt x="10267357" y="3095472"/>
                </a:lnTo>
                <a:lnTo>
                  <a:pt x="10253379" y="3051352"/>
                </a:lnTo>
                <a:lnTo>
                  <a:pt x="10238575" y="3007488"/>
                </a:lnTo>
                <a:lnTo>
                  <a:pt x="10222948" y="2963893"/>
                </a:lnTo>
                <a:lnTo>
                  <a:pt x="10206501" y="2920580"/>
                </a:lnTo>
                <a:lnTo>
                  <a:pt x="10189236" y="2877563"/>
                </a:lnTo>
                <a:lnTo>
                  <a:pt x="10171155" y="2834854"/>
                </a:lnTo>
                <a:lnTo>
                  <a:pt x="10152262" y="2792467"/>
                </a:lnTo>
                <a:lnTo>
                  <a:pt x="10132558" y="2750416"/>
                </a:lnTo>
                <a:lnTo>
                  <a:pt x="10112046" y="2708712"/>
                </a:lnTo>
                <a:lnTo>
                  <a:pt x="10090728" y="2667371"/>
                </a:lnTo>
                <a:lnTo>
                  <a:pt x="10068607" y="2626403"/>
                </a:lnTo>
                <a:lnTo>
                  <a:pt x="10045686" y="2585824"/>
                </a:lnTo>
                <a:lnTo>
                  <a:pt x="10021967" y="2545645"/>
                </a:lnTo>
                <a:lnTo>
                  <a:pt x="9997452" y="2505881"/>
                </a:lnTo>
                <a:lnTo>
                  <a:pt x="9972144" y="2466544"/>
                </a:lnTo>
                <a:lnTo>
                  <a:pt x="9946045" y="2427647"/>
                </a:lnTo>
                <a:lnTo>
                  <a:pt x="9919159" y="2389204"/>
                </a:lnTo>
                <a:lnTo>
                  <a:pt x="9891486" y="2351228"/>
                </a:lnTo>
                <a:lnTo>
                  <a:pt x="9863031" y="2313732"/>
                </a:lnTo>
                <a:lnTo>
                  <a:pt x="9833795" y="2276730"/>
                </a:lnTo>
                <a:lnTo>
                  <a:pt x="9803780" y="2240234"/>
                </a:lnTo>
                <a:lnTo>
                  <a:pt x="9772990" y="2204257"/>
                </a:lnTo>
                <a:lnTo>
                  <a:pt x="9741427" y="2168814"/>
                </a:lnTo>
                <a:lnTo>
                  <a:pt x="9709093" y="2133916"/>
                </a:lnTo>
                <a:lnTo>
                  <a:pt x="9675991" y="2099577"/>
                </a:lnTo>
                <a:lnTo>
                  <a:pt x="9642123" y="2065811"/>
                </a:lnTo>
                <a:lnTo>
                  <a:pt x="9607491" y="2032631"/>
                </a:lnTo>
                <a:lnTo>
                  <a:pt x="9572099" y="2000049"/>
                </a:lnTo>
                <a:lnTo>
                  <a:pt x="9535949" y="1968079"/>
                </a:lnTo>
                <a:lnTo>
                  <a:pt x="9499043" y="1936734"/>
                </a:lnTo>
                <a:lnTo>
                  <a:pt x="9461383" y="1906028"/>
                </a:lnTo>
                <a:lnTo>
                  <a:pt x="9422973" y="1875973"/>
                </a:lnTo>
                <a:lnTo>
                  <a:pt x="9383815" y="1846583"/>
                </a:lnTo>
                <a:lnTo>
                  <a:pt x="9343910" y="1817870"/>
                </a:lnTo>
                <a:lnTo>
                  <a:pt x="9303262" y="1789849"/>
                </a:lnTo>
                <a:lnTo>
                  <a:pt x="9261873" y="1762532"/>
                </a:lnTo>
                <a:lnTo>
                  <a:pt x="9219746" y="1735932"/>
                </a:lnTo>
                <a:lnTo>
                  <a:pt x="9176883" y="1710063"/>
                </a:lnTo>
                <a:lnTo>
                  <a:pt x="9133287" y="1684937"/>
                </a:lnTo>
                <a:lnTo>
                  <a:pt x="9088959" y="1660569"/>
                </a:lnTo>
                <a:lnTo>
                  <a:pt x="9043903" y="1636971"/>
                </a:lnTo>
                <a:lnTo>
                  <a:pt x="8998121" y="1614156"/>
                </a:lnTo>
                <a:lnTo>
                  <a:pt x="8951616" y="1592137"/>
                </a:lnTo>
                <a:lnTo>
                  <a:pt x="8904390" y="1570928"/>
                </a:lnTo>
                <a:lnTo>
                  <a:pt x="8856445" y="1550543"/>
                </a:lnTo>
                <a:lnTo>
                  <a:pt x="49888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9997" y="179997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0"/>
                </a:moveTo>
                <a:lnTo>
                  <a:pt x="0" y="0"/>
                </a:lnTo>
                <a:lnTo>
                  <a:pt x="0" y="7560005"/>
                </a:lnTo>
                <a:lnTo>
                  <a:pt x="10692003" y="7560005"/>
                </a:lnTo>
                <a:lnTo>
                  <a:pt x="10692003" y="0"/>
                </a:lnTo>
                <a:close/>
              </a:path>
            </a:pathLst>
          </a:custGeom>
          <a:solidFill>
            <a:srgbClr val="003D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0980" y="752355"/>
            <a:ext cx="3591560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2767" y="1822704"/>
            <a:ext cx="9949815" cy="52303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758819" y="7370064"/>
            <a:ext cx="3537712" cy="396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52767" y="7370064"/>
            <a:ext cx="2542730" cy="396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959852" y="7370064"/>
            <a:ext cx="2542730" cy="396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ivy@unv.org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6300" y="685800"/>
            <a:ext cx="6400800" cy="3274358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3400" spc="-120" dirty="0">
                <a:solidFill>
                  <a:srgbClr val="0085CA"/>
                </a:solidFill>
              </a:rPr>
              <a:t>LOGO</a:t>
            </a:r>
            <a:r>
              <a:rPr sz="3400" spc="-165" dirty="0">
                <a:solidFill>
                  <a:srgbClr val="0085CA"/>
                </a:solidFill>
              </a:rPr>
              <a:t> </a:t>
            </a:r>
            <a:r>
              <a:rPr sz="3400" spc="-10" dirty="0">
                <a:solidFill>
                  <a:srgbClr val="0085CA"/>
                </a:solidFill>
              </a:rPr>
              <a:t>GUIDANCE</a:t>
            </a:r>
            <a:endParaRPr sz="3400" dirty="0"/>
          </a:p>
          <a:p>
            <a:pPr marL="12700" marR="5080">
              <a:lnSpc>
                <a:spcPct val="100699"/>
              </a:lnSpc>
              <a:spcBef>
                <a:spcPts val="800"/>
              </a:spcBef>
            </a:pPr>
            <a:r>
              <a:rPr sz="2400" spc="-25" dirty="0">
                <a:solidFill>
                  <a:srgbClr val="003D7B"/>
                </a:solidFill>
                <a:latin typeface="Verdana"/>
                <a:cs typeface="Verdana"/>
              </a:rPr>
              <a:t>International</a:t>
            </a:r>
            <a:r>
              <a:rPr sz="2400" spc="-165" dirty="0">
                <a:solidFill>
                  <a:srgbClr val="003D7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003D7B"/>
                </a:solidFill>
                <a:latin typeface="Verdana"/>
                <a:cs typeface="Verdana"/>
              </a:rPr>
              <a:t>Year</a:t>
            </a:r>
            <a:r>
              <a:rPr sz="2400" spc="-160" dirty="0">
                <a:solidFill>
                  <a:srgbClr val="003D7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003D7B"/>
                </a:solidFill>
                <a:latin typeface="Verdana"/>
                <a:cs typeface="Verdana"/>
              </a:rPr>
              <a:t>of</a:t>
            </a:r>
            <a:r>
              <a:rPr sz="2400" spc="-160" dirty="0">
                <a:solidFill>
                  <a:srgbClr val="003D7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003D7B"/>
                </a:solidFill>
                <a:latin typeface="Verdana"/>
                <a:cs typeface="Verdana"/>
              </a:rPr>
              <a:t>Volunteers </a:t>
            </a:r>
            <a:r>
              <a:rPr sz="2400" spc="-40" dirty="0">
                <a:solidFill>
                  <a:srgbClr val="003D7B"/>
                </a:solidFill>
                <a:latin typeface="Verdana"/>
                <a:cs typeface="Verdana"/>
              </a:rPr>
              <a:t>for</a:t>
            </a:r>
            <a:r>
              <a:rPr sz="2400" spc="-204" dirty="0">
                <a:solidFill>
                  <a:srgbClr val="003D7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003D7B"/>
                </a:solidFill>
                <a:latin typeface="Verdana"/>
                <a:cs typeface="Verdana"/>
              </a:rPr>
              <a:t>Sustainable</a:t>
            </a:r>
            <a:r>
              <a:rPr sz="2400" spc="-200" dirty="0">
                <a:solidFill>
                  <a:srgbClr val="003D7B"/>
                </a:solidFill>
                <a:latin typeface="Verdana"/>
                <a:cs typeface="Verdana"/>
              </a:rPr>
              <a:t> </a:t>
            </a:r>
            <a:r>
              <a:rPr sz="2400" spc="-10" dirty="0" smtClean="0">
                <a:solidFill>
                  <a:srgbClr val="003D7B"/>
                </a:solidFill>
                <a:latin typeface="Verdana"/>
                <a:cs typeface="Verdana"/>
              </a:rPr>
              <a:t>Development</a:t>
            </a:r>
            <a:r>
              <a:rPr lang="en-US" sz="2400" spc="-10" dirty="0" smtClean="0">
                <a:solidFill>
                  <a:srgbClr val="003D7B"/>
                </a:solidFill>
                <a:latin typeface="Verdana"/>
                <a:cs typeface="Verdana"/>
              </a:rPr>
              <a:t/>
            </a:r>
            <a:br>
              <a:rPr lang="en-US" sz="2400" spc="-10" dirty="0" smtClean="0">
                <a:solidFill>
                  <a:srgbClr val="003D7B"/>
                </a:solidFill>
                <a:latin typeface="Verdana"/>
                <a:cs typeface="Verdana"/>
              </a:rPr>
            </a:br>
            <a:r>
              <a:rPr lang="zh-TW" altLang="en-US" sz="2400" spc="-10" dirty="0" smtClean="0">
                <a:solidFill>
                  <a:srgbClr val="003D7B"/>
                </a:solidFill>
                <a:latin typeface="Verdana"/>
                <a:cs typeface="Verdana"/>
              </a:rPr>
              <a:t> </a:t>
            </a:r>
            <a:r>
              <a:rPr lang="en-US" altLang="zh-TW" sz="2400" spc="-10" dirty="0" smtClean="0">
                <a:solidFill>
                  <a:srgbClr val="003D7B"/>
                </a:solidFill>
                <a:latin typeface="Verdana"/>
                <a:cs typeface="Verdana"/>
              </a:rPr>
              <a:t/>
            </a:r>
            <a:br>
              <a:rPr lang="en-US" altLang="zh-TW" sz="2400" spc="-10" dirty="0" smtClean="0">
                <a:solidFill>
                  <a:srgbClr val="003D7B"/>
                </a:solidFill>
                <a:latin typeface="Verdana"/>
                <a:cs typeface="Verdana"/>
              </a:rPr>
            </a:br>
            <a:r>
              <a:rPr lang="en-US" altLang="zh-TW" sz="3400" spc="-120" dirty="0">
                <a:solidFill>
                  <a:srgbClr val="0085CA"/>
                </a:solidFill>
              </a:rPr>
              <a:t>LOGO</a:t>
            </a:r>
            <a:r>
              <a:rPr lang="zh-TW" altLang="en-US" sz="3400" spc="-120" dirty="0">
                <a:solidFill>
                  <a:srgbClr val="0085CA"/>
                </a:solidFill>
              </a:rPr>
              <a:t> </a:t>
            </a:r>
            <a:r>
              <a:rPr lang="zh-TW" altLang="en-US" sz="34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使用</a:t>
            </a:r>
            <a:r>
              <a:rPr lang="zh-TW" altLang="en-US" sz="3400" b="1" spc="-120" dirty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指南</a:t>
            </a:r>
            <a:r>
              <a:rPr lang="en-US" altLang="zh-TW" sz="3400" b="1" spc="-120" dirty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400" b="1" spc="-120" dirty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3400" b="1" spc="-120" dirty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國際志工永續發展年</a:t>
            </a:r>
            <a:r>
              <a:rPr lang="zh-TW" altLang="zh-TW" sz="3400" b="1" spc="-120" dirty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zh-TW" sz="3400" b="1" spc="-120" dirty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IVY 2026</a:t>
            </a:r>
            <a:r>
              <a:rPr lang="zh-TW" altLang="zh-TW" sz="34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r>
              <a:rPr lang="en-US" altLang="zh-TW" sz="34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34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2000" b="1" spc="-120" dirty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20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endParaRPr sz="2000" b="1" spc="-120" dirty="0">
              <a:solidFill>
                <a:srgbClr val="0085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5829300" y="4876800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sz="20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本使用指南已由</a:t>
            </a:r>
            <a:r>
              <a:rPr lang="zh-TW" altLang="en-US" sz="2000" b="1" spc="-12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台灣志願服務國際交流協會</a:t>
            </a:r>
            <a:r>
              <a:rPr lang="zh-TW" altLang="en-US" sz="20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根據志願服務法慣用</a:t>
            </a:r>
            <a:r>
              <a:rPr lang="zh-TW" altLang="en-US" sz="20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文字修訂</a:t>
            </a:r>
            <a:r>
              <a:rPr lang="en-US" altLang="zh-TW" sz="20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br>
              <a:rPr lang="en-US" altLang="zh-TW" sz="2000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9515" y="3700926"/>
            <a:ext cx="365760" cy="843915"/>
            <a:chOff x="6569515" y="3700926"/>
            <a:chExt cx="365760" cy="843915"/>
          </a:xfrm>
        </p:grpSpPr>
        <p:sp>
          <p:nvSpPr>
            <p:cNvPr id="3" name="object 3"/>
            <p:cNvSpPr/>
            <p:nvPr/>
          </p:nvSpPr>
          <p:spPr>
            <a:xfrm>
              <a:off x="6634062" y="3700926"/>
              <a:ext cx="300990" cy="675005"/>
            </a:xfrm>
            <a:custGeom>
              <a:avLst/>
              <a:gdLst/>
              <a:ahLst/>
              <a:cxnLst/>
              <a:rect l="l" t="t" r="r" b="b"/>
              <a:pathLst>
                <a:path w="300990" h="675004">
                  <a:moveTo>
                    <a:pt x="56724" y="106658"/>
                  </a:moveTo>
                  <a:lnTo>
                    <a:pt x="34299" y="110952"/>
                  </a:lnTo>
                  <a:lnTo>
                    <a:pt x="34637" y="110952"/>
                  </a:lnTo>
                  <a:lnTo>
                    <a:pt x="16186" y="123361"/>
                  </a:lnTo>
                  <a:lnTo>
                    <a:pt x="4270" y="141417"/>
                  </a:lnTo>
                  <a:lnTo>
                    <a:pt x="0" y="162386"/>
                  </a:lnTo>
                  <a:lnTo>
                    <a:pt x="4203" y="184343"/>
                  </a:lnTo>
                  <a:lnTo>
                    <a:pt x="20440" y="224230"/>
                  </a:lnTo>
                  <a:lnTo>
                    <a:pt x="179996" y="618328"/>
                  </a:lnTo>
                  <a:lnTo>
                    <a:pt x="188152" y="635238"/>
                  </a:lnTo>
                  <a:lnTo>
                    <a:pt x="201200" y="653694"/>
                  </a:lnTo>
                  <a:lnTo>
                    <a:pt x="219785" y="668545"/>
                  </a:lnTo>
                  <a:lnTo>
                    <a:pt x="244550" y="674640"/>
                  </a:lnTo>
                  <a:lnTo>
                    <a:pt x="269138" y="670234"/>
                  </a:lnTo>
                  <a:lnTo>
                    <a:pt x="286741" y="658199"/>
                  </a:lnTo>
                  <a:lnTo>
                    <a:pt x="297327" y="640307"/>
                  </a:lnTo>
                  <a:lnTo>
                    <a:pt x="300862" y="618328"/>
                  </a:lnTo>
                  <a:lnTo>
                    <a:pt x="300862" y="335067"/>
                  </a:lnTo>
                  <a:lnTo>
                    <a:pt x="188581" y="335067"/>
                  </a:lnTo>
                  <a:lnTo>
                    <a:pt x="108241" y="141417"/>
                  </a:lnTo>
                  <a:lnTo>
                    <a:pt x="95747" y="122840"/>
                  </a:lnTo>
                  <a:lnTo>
                    <a:pt x="77812" y="110952"/>
                  </a:lnTo>
                  <a:lnTo>
                    <a:pt x="56724" y="106658"/>
                  </a:lnTo>
                  <a:close/>
                </a:path>
                <a:path w="300990" h="675004">
                  <a:moveTo>
                    <a:pt x="244721" y="0"/>
                  </a:moveTo>
                  <a:lnTo>
                    <a:pt x="222820" y="4418"/>
                  </a:lnTo>
                  <a:lnTo>
                    <a:pt x="222987" y="4418"/>
                  </a:lnTo>
                  <a:lnTo>
                    <a:pt x="205150" y="16405"/>
                  </a:lnTo>
                  <a:lnTo>
                    <a:pt x="193035" y="34298"/>
                  </a:lnTo>
                  <a:lnTo>
                    <a:pt x="188581" y="56277"/>
                  </a:lnTo>
                  <a:lnTo>
                    <a:pt x="188581" y="335067"/>
                  </a:lnTo>
                  <a:lnTo>
                    <a:pt x="300862" y="335067"/>
                  </a:lnTo>
                  <a:lnTo>
                    <a:pt x="300862" y="56277"/>
                  </a:lnTo>
                  <a:lnTo>
                    <a:pt x="296457" y="34442"/>
                  </a:lnTo>
                  <a:lnTo>
                    <a:pt x="284422" y="16534"/>
                  </a:lnTo>
                  <a:lnTo>
                    <a:pt x="266529" y="4418"/>
                  </a:lnTo>
                  <a:lnTo>
                    <a:pt x="244721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569515" y="4094620"/>
              <a:ext cx="252095" cy="450215"/>
            </a:xfrm>
            <a:custGeom>
              <a:avLst/>
              <a:gdLst/>
              <a:ahLst/>
              <a:cxnLst/>
              <a:rect l="l" t="t" r="r" b="b"/>
              <a:pathLst>
                <a:path w="252095" h="450214">
                  <a:moveTo>
                    <a:pt x="56721" y="0"/>
                  </a:moveTo>
                  <a:lnTo>
                    <a:pt x="34761" y="4203"/>
                  </a:lnTo>
                  <a:lnTo>
                    <a:pt x="16178" y="16702"/>
                  </a:lnTo>
                  <a:lnTo>
                    <a:pt x="4291" y="34638"/>
                  </a:lnTo>
                  <a:lnTo>
                    <a:pt x="0" y="55727"/>
                  </a:lnTo>
                  <a:lnTo>
                    <a:pt x="4205" y="77685"/>
                  </a:lnTo>
                  <a:lnTo>
                    <a:pt x="143600" y="415188"/>
                  </a:lnTo>
                  <a:lnTo>
                    <a:pt x="156100" y="433773"/>
                  </a:lnTo>
                  <a:lnTo>
                    <a:pt x="174036" y="445664"/>
                  </a:lnTo>
                  <a:lnTo>
                    <a:pt x="195124" y="449960"/>
                  </a:lnTo>
                  <a:lnTo>
                    <a:pt x="217082" y="445756"/>
                  </a:lnTo>
                  <a:lnTo>
                    <a:pt x="235665" y="433257"/>
                  </a:lnTo>
                  <a:lnTo>
                    <a:pt x="247553" y="415321"/>
                  </a:lnTo>
                  <a:lnTo>
                    <a:pt x="251844" y="394232"/>
                  </a:lnTo>
                  <a:lnTo>
                    <a:pt x="247638" y="372274"/>
                  </a:lnTo>
                  <a:lnTo>
                    <a:pt x="108243" y="34772"/>
                  </a:lnTo>
                  <a:lnTo>
                    <a:pt x="95749" y="16186"/>
                  </a:lnTo>
                  <a:lnTo>
                    <a:pt x="77812" y="4295"/>
                  </a:lnTo>
                  <a:lnTo>
                    <a:pt x="56721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6738175" y="4589475"/>
            <a:ext cx="535305" cy="259715"/>
          </a:xfrm>
          <a:custGeom>
            <a:avLst/>
            <a:gdLst/>
            <a:ahLst/>
            <a:cxnLst/>
            <a:rect l="l" t="t" r="r" b="b"/>
            <a:pathLst>
              <a:path w="535304" h="259714">
                <a:moveTo>
                  <a:pt x="253047" y="56311"/>
                </a:moveTo>
                <a:lnTo>
                  <a:pt x="248653" y="34480"/>
                </a:lnTo>
                <a:lnTo>
                  <a:pt x="236613" y="16573"/>
                </a:lnTo>
                <a:lnTo>
                  <a:pt x="218719" y="4457"/>
                </a:lnTo>
                <a:lnTo>
                  <a:pt x="196735" y="0"/>
                </a:lnTo>
                <a:lnTo>
                  <a:pt x="28155" y="0"/>
                </a:lnTo>
                <a:lnTo>
                  <a:pt x="17246" y="2222"/>
                </a:lnTo>
                <a:lnTo>
                  <a:pt x="8293" y="8280"/>
                </a:lnTo>
                <a:lnTo>
                  <a:pt x="2235" y="17233"/>
                </a:lnTo>
                <a:lnTo>
                  <a:pt x="0" y="28155"/>
                </a:lnTo>
                <a:lnTo>
                  <a:pt x="2235" y="39065"/>
                </a:lnTo>
                <a:lnTo>
                  <a:pt x="8293" y="48018"/>
                </a:lnTo>
                <a:lnTo>
                  <a:pt x="17246" y="54089"/>
                </a:lnTo>
                <a:lnTo>
                  <a:pt x="28155" y="56311"/>
                </a:lnTo>
                <a:lnTo>
                  <a:pt x="157594" y="56311"/>
                </a:lnTo>
                <a:lnTo>
                  <a:pt x="168808" y="57289"/>
                </a:lnTo>
                <a:lnTo>
                  <a:pt x="178714" y="60820"/>
                </a:lnTo>
                <a:lnTo>
                  <a:pt x="185801" y="67754"/>
                </a:lnTo>
                <a:lnTo>
                  <a:pt x="188493" y="78968"/>
                </a:lnTo>
                <a:lnTo>
                  <a:pt x="185801" y="90182"/>
                </a:lnTo>
                <a:lnTo>
                  <a:pt x="178714" y="97116"/>
                </a:lnTo>
                <a:lnTo>
                  <a:pt x="168808" y="100647"/>
                </a:lnTo>
                <a:lnTo>
                  <a:pt x="157594" y="101625"/>
                </a:lnTo>
                <a:lnTo>
                  <a:pt x="56311" y="101625"/>
                </a:lnTo>
                <a:lnTo>
                  <a:pt x="34480" y="105600"/>
                </a:lnTo>
                <a:lnTo>
                  <a:pt x="16573" y="116687"/>
                </a:lnTo>
                <a:lnTo>
                  <a:pt x="4457" y="133642"/>
                </a:lnTo>
                <a:lnTo>
                  <a:pt x="0" y="155194"/>
                </a:lnTo>
                <a:lnTo>
                  <a:pt x="0" y="259219"/>
                </a:lnTo>
                <a:lnTo>
                  <a:pt x="224891" y="259219"/>
                </a:lnTo>
                <a:lnTo>
                  <a:pt x="235813" y="256997"/>
                </a:lnTo>
                <a:lnTo>
                  <a:pt x="244767" y="250939"/>
                </a:lnTo>
                <a:lnTo>
                  <a:pt x="250825" y="241985"/>
                </a:lnTo>
                <a:lnTo>
                  <a:pt x="253047" y="231076"/>
                </a:lnTo>
                <a:lnTo>
                  <a:pt x="250825" y="220154"/>
                </a:lnTo>
                <a:lnTo>
                  <a:pt x="244767" y="211201"/>
                </a:lnTo>
                <a:lnTo>
                  <a:pt x="235813" y="205143"/>
                </a:lnTo>
                <a:lnTo>
                  <a:pt x="224891" y="202920"/>
                </a:lnTo>
                <a:lnTo>
                  <a:pt x="64541" y="202920"/>
                </a:lnTo>
                <a:lnTo>
                  <a:pt x="64541" y="177507"/>
                </a:lnTo>
                <a:lnTo>
                  <a:pt x="67246" y="166293"/>
                </a:lnTo>
                <a:lnTo>
                  <a:pt x="74333" y="159359"/>
                </a:lnTo>
                <a:lnTo>
                  <a:pt x="84251" y="155829"/>
                </a:lnTo>
                <a:lnTo>
                  <a:pt x="95453" y="154851"/>
                </a:lnTo>
                <a:lnTo>
                  <a:pt x="196735" y="154851"/>
                </a:lnTo>
                <a:lnTo>
                  <a:pt x="218579" y="150444"/>
                </a:lnTo>
                <a:lnTo>
                  <a:pt x="236486" y="138404"/>
                </a:lnTo>
                <a:lnTo>
                  <a:pt x="248602" y="120523"/>
                </a:lnTo>
                <a:lnTo>
                  <a:pt x="253047" y="98539"/>
                </a:lnTo>
                <a:lnTo>
                  <a:pt x="253047" y="56311"/>
                </a:lnTo>
                <a:close/>
              </a:path>
              <a:path w="535304" h="259714">
                <a:moveTo>
                  <a:pt x="534936" y="154851"/>
                </a:moveTo>
                <a:lnTo>
                  <a:pt x="533781" y="149021"/>
                </a:lnTo>
                <a:lnTo>
                  <a:pt x="530618" y="133007"/>
                </a:lnTo>
                <a:lnTo>
                  <a:pt x="519226" y="115100"/>
                </a:lnTo>
                <a:lnTo>
                  <a:pt x="503072" y="102984"/>
                </a:lnTo>
                <a:lnTo>
                  <a:pt x="484466" y="98539"/>
                </a:lnTo>
                <a:lnTo>
                  <a:pt x="469696" y="98539"/>
                </a:lnTo>
                <a:lnTo>
                  <a:pt x="469696" y="171678"/>
                </a:lnTo>
                <a:lnTo>
                  <a:pt x="469696" y="180263"/>
                </a:lnTo>
                <a:lnTo>
                  <a:pt x="467067" y="191135"/>
                </a:lnTo>
                <a:lnTo>
                  <a:pt x="466991" y="191477"/>
                </a:lnTo>
                <a:lnTo>
                  <a:pt x="459905" y="198412"/>
                </a:lnTo>
                <a:lnTo>
                  <a:pt x="449999" y="201930"/>
                </a:lnTo>
                <a:lnTo>
                  <a:pt x="438797" y="202920"/>
                </a:lnTo>
                <a:lnTo>
                  <a:pt x="376999" y="202920"/>
                </a:lnTo>
                <a:lnTo>
                  <a:pt x="376999" y="202577"/>
                </a:lnTo>
                <a:lnTo>
                  <a:pt x="365798" y="201587"/>
                </a:lnTo>
                <a:lnTo>
                  <a:pt x="355879" y="198069"/>
                </a:lnTo>
                <a:lnTo>
                  <a:pt x="348805" y="191135"/>
                </a:lnTo>
                <a:lnTo>
                  <a:pt x="346176" y="180263"/>
                </a:lnTo>
                <a:lnTo>
                  <a:pt x="346100" y="149021"/>
                </a:lnTo>
                <a:lnTo>
                  <a:pt x="438797" y="149021"/>
                </a:lnTo>
                <a:lnTo>
                  <a:pt x="449999" y="149999"/>
                </a:lnTo>
                <a:lnTo>
                  <a:pt x="459905" y="153517"/>
                </a:lnTo>
                <a:lnTo>
                  <a:pt x="466991" y="160451"/>
                </a:lnTo>
                <a:lnTo>
                  <a:pt x="469696" y="171678"/>
                </a:lnTo>
                <a:lnTo>
                  <a:pt x="469696" y="98539"/>
                </a:lnTo>
                <a:lnTo>
                  <a:pt x="346100" y="98539"/>
                </a:lnTo>
                <a:lnTo>
                  <a:pt x="346100" y="78968"/>
                </a:lnTo>
                <a:lnTo>
                  <a:pt x="348805" y="67754"/>
                </a:lnTo>
                <a:lnTo>
                  <a:pt x="355879" y="60820"/>
                </a:lnTo>
                <a:lnTo>
                  <a:pt x="365798" y="57289"/>
                </a:lnTo>
                <a:lnTo>
                  <a:pt x="376999" y="56311"/>
                </a:lnTo>
                <a:lnTo>
                  <a:pt x="506437" y="56311"/>
                </a:lnTo>
                <a:lnTo>
                  <a:pt x="517359" y="54076"/>
                </a:lnTo>
                <a:lnTo>
                  <a:pt x="526313" y="48031"/>
                </a:lnTo>
                <a:lnTo>
                  <a:pt x="532358" y="39077"/>
                </a:lnTo>
                <a:lnTo>
                  <a:pt x="534593" y="28155"/>
                </a:lnTo>
                <a:lnTo>
                  <a:pt x="532358" y="17233"/>
                </a:lnTo>
                <a:lnTo>
                  <a:pt x="526313" y="8280"/>
                </a:lnTo>
                <a:lnTo>
                  <a:pt x="517359" y="2222"/>
                </a:lnTo>
                <a:lnTo>
                  <a:pt x="506437" y="0"/>
                </a:lnTo>
                <a:lnTo>
                  <a:pt x="337858" y="0"/>
                </a:lnTo>
                <a:lnTo>
                  <a:pt x="316014" y="4406"/>
                </a:lnTo>
                <a:lnTo>
                  <a:pt x="298107" y="16433"/>
                </a:lnTo>
                <a:lnTo>
                  <a:pt x="285991" y="34328"/>
                </a:lnTo>
                <a:lnTo>
                  <a:pt x="281546" y="56311"/>
                </a:lnTo>
                <a:lnTo>
                  <a:pt x="281609" y="202920"/>
                </a:lnTo>
                <a:lnTo>
                  <a:pt x="285953" y="224409"/>
                </a:lnTo>
                <a:lnTo>
                  <a:pt x="297980" y="242316"/>
                </a:lnTo>
                <a:lnTo>
                  <a:pt x="315950" y="254482"/>
                </a:lnTo>
                <a:lnTo>
                  <a:pt x="316115" y="254482"/>
                </a:lnTo>
                <a:lnTo>
                  <a:pt x="337858" y="258889"/>
                </a:lnTo>
                <a:lnTo>
                  <a:pt x="478624" y="258889"/>
                </a:lnTo>
                <a:lnTo>
                  <a:pt x="500456" y="254482"/>
                </a:lnTo>
                <a:lnTo>
                  <a:pt x="518363" y="242443"/>
                </a:lnTo>
                <a:lnTo>
                  <a:pt x="530479" y="224548"/>
                </a:lnTo>
                <a:lnTo>
                  <a:pt x="534860" y="202920"/>
                </a:lnTo>
                <a:lnTo>
                  <a:pt x="534936" y="154851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78618" y="3807673"/>
            <a:ext cx="394335" cy="737235"/>
          </a:xfrm>
          <a:custGeom>
            <a:avLst/>
            <a:gdLst/>
            <a:ahLst/>
            <a:cxnLst/>
            <a:rect l="l" t="t" r="r" b="b"/>
            <a:pathLst>
              <a:path w="394334" h="737235">
                <a:moveTo>
                  <a:pt x="168579" y="0"/>
                </a:moveTo>
                <a:lnTo>
                  <a:pt x="146600" y="4403"/>
                </a:lnTo>
                <a:lnTo>
                  <a:pt x="128708" y="16435"/>
                </a:lnTo>
                <a:lnTo>
                  <a:pt x="116673" y="34327"/>
                </a:lnTo>
                <a:lnTo>
                  <a:pt x="112268" y="56311"/>
                </a:lnTo>
                <a:lnTo>
                  <a:pt x="112268" y="497852"/>
                </a:lnTo>
                <a:lnTo>
                  <a:pt x="117809" y="525218"/>
                </a:lnTo>
                <a:lnTo>
                  <a:pt x="132910" y="547593"/>
                </a:lnTo>
                <a:lnTo>
                  <a:pt x="155285" y="562694"/>
                </a:lnTo>
                <a:lnTo>
                  <a:pt x="182651" y="568236"/>
                </a:lnTo>
                <a:lnTo>
                  <a:pt x="281190" y="568236"/>
                </a:lnTo>
                <a:lnTo>
                  <a:pt x="281190" y="624547"/>
                </a:lnTo>
                <a:lnTo>
                  <a:pt x="56299" y="624547"/>
                </a:lnTo>
                <a:lnTo>
                  <a:pt x="16562" y="640981"/>
                </a:lnTo>
                <a:lnTo>
                  <a:pt x="0" y="680847"/>
                </a:lnTo>
                <a:lnTo>
                  <a:pt x="4403" y="702831"/>
                </a:lnTo>
                <a:lnTo>
                  <a:pt x="16433" y="720723"/>
                </a:lnTo>
                <a:lnTo>
                  <a:pt x="34322" y="732755"/>
                </a:lnTo>
                <a:lnTo>
                  <a:pt x="56299" y="737158"/>
                </a:lnTo>
                <a:lnTo>
                  <a:pt x="337502" y="737158"/>
                </a:lnTo>
                <a:lnTo>
                  <a:pt x="359336" y="732755"/>
                </a:lnTo>
                <a:lnTo>
                  <a:pt x="377245" y="720723"/>
                </a:lnTo>
                <a:lnTo>
                  <a:pt x="389360" y="702831"/>
                </a:lnTo>
                <a:lnTo>
                  <a:pt x="393814" y="680847"/>
                </a:lnTo>
                <a:lnTo>
                  <a:pt x="393814" y="174421"/>
                </a:lnTo>
                <a:lnTo>
                  <a:pt x="389408" y="152587"/>
                </a:lnTo>
                <a:lnTo>
                  <a:pt x="377374" y="134678"/>
                </a:lnTo>
                <a:lnTo>
                  <a:pt x="359481" y="122563"/>
                </a:lnTo>
                <a:lnTo>
                  <a:pt x="337502" y="118110"/>
                </a:lnTo>
                <a:lnTo>
                  <a:pt x="315668" y="122515"/>
                </a:lnTo>
                <a:lnTo>
                  <a:pt x="297759" y="134550"/>
                </a:lnTo>
                <a:lnTo>
                  <a:pt x="285644" y="152442"/>
                </a:lnTo>
                <a:lnTo>
                  <a:pt x="281190" y="174421"/>
                </a:lnTo>
                <a:lnTo>
                  <a:pt x="281190" y="455612"/>
                </a:lnTo>
                <a:lnTo>
                  <a:pt x="253034" y="455612"/>
                </a:lnTo>
                <a:lnTo>
                  <a:pt x="242122" y="453386"/>
                </a:lnTo>
                <a:lnTo>
                  <a:pt x="233172" y="447332"/>
                </a:lnTo>
                <a:lnTo>
                  <a:pt x="227117" y="438381"/>
                </a:lnTo>
                <a:lnTo>
                  <a:pt x="224891" y="427469"/>
                </a:lnTo>
                <a:lnTo>
                  <a:pt x="224891" y="56311"/>
                </a:lnTo>
                <a:lnTo>
                  <a:pt x="220486" y="34477"/>
                </a:lnTo>
                <a:lnTo>
                  <a:pt x="208451" y="16568"/>
                </a:lnTo>
                <a:lnTo>
                  <a:pt x="190558" y="4453"/>
                </a:lnTo>
                <a:lnTo>
                  <a:pt x="168579" y="0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63423" y="4940367"/>
            <a:ext cx="706950" cy="276052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8881691" y="4053726"/>
            <a:ext cx="365760" cy="843915"/>
            <a:chOff x="8881691" y="4053726"/>
            <a:chExt cx="365760" cy="843915"/>
          </a:xfrm>
        </p:grpSpPr>
        <p:sp>
          <p:nvSpPr>
            <p:cNvPr id="9" name="object 9"/>
            <p:cNvSpPr/>
            <p:nvPr/>
          </p:nvSpPr>
          <p:spPr>
            <a:xfrm>
              <a:off x="8946238" y="4053726"/>
              <a:ext cx="300990" cy="675005"/>
            </a:xfrm>
            <a:custGeom>
              <a:avLst/>
              <a:gdLst/>
              <a:ahLst/>
              <a:cxnLst/>
              <a:rect l="l" t="t" r="r" b="b"/>
              <a:pathLst>
                <a:path w="300990" h="675004">
                  <a:moveTo>
                    <a:pt x="56729" y="106658"/>
                  </a:moveTo>
                  <a:lnTo>
                    <a:pt x="34299" y="110952"/>
                  </a:lnTo>
                  <a:lnTo>
                    <a:pt x="34637" y="110952"/>
                  </a:lnTo>
                  <a:lnTo>
                    <a:pt x="16186" y="123361"/>
                  </a:lnTo>
                  <a:lnTo>
                    <a:pt x="4270" y="141417"/>
                  </a:lnTo>
                  <a:lnTo>
                    <a:pt x="0" y="162386"/>
                  </a:lnTo>
                  <a:lnTo>
                    <a:pt x="4203" y="184343"/>
                  </a:lnTo>
                  <a:lnTo>
                    <a:pt x="20440" y="224230"/>
                  </a:lnTo>
                  <a:lnTo>
                    <a:pt x="179996" y="618328"/>
                  </a:lnTo>
                  <a:lnTo>
                    <a:pt x="188152" y="635238"/>
                  </a:lnTo>
                  <a:lnTo>
                    <a:pt x="201200" y="653694"/>
                  </a:lnTo>
                  <a:lnTo>
                    <a:pt x="219785" y="668545"/>
                  </a:lnTo>
                  <a:lnTo>
                    <a:pt x="244550" y="674640"/>
                  </a:lnTo>
                  <a:lnTo>
                    <a:pt x="269138" y="670234"/>
                  </a:lnTo>
                  <a:lnTo>
                    <a:pt x="286741" y="658199"/>
                  </a:lnTo>
                  <a:lnTo>
                    <a:pt x="297327" y="640307"/>
                  </a:lnTo>
                  <a:lnTo>
                    <a:pt x="300862" y="618328"/>
                  </a:lnTo>
                  <a:lnTo>
                    <a:pt x="300862" y="335067"/>
                  </a:lnTo>
                  <a:lnTo>
                    <a:pt x="188581" y="335067"/>
                  </a:lnTo>
                  <a:lnTo>
                    <a:pt x="108241" y="141417"/>
                  </a:lnTo>
                  <a:lnTo>
                    <a:pt x="95749" y="122840"/>
                  </a:lnTo>
                  <a:lnTo>
                    <a:pt x="77817" y="110952"/>
                  </a:lnTo>
                  <a:lnTo>
                    <a:pt x="56729" y="106658"/>
                  </a:lnTo>
                  <a:close/>
                </a:path>
                <a:path w="300990" h="675004">
                  <a:moveTo>
                    <a:pt x="244721" y="0"/>
                  </a:moveTo>
                  <a:lnTo>
                    <a:pt x="222820" y="4418"/>
                  </a:lnTo>
                  <a:lnTo>
                    <a:pt x="222987" y="4418"/>
                  </a:lnTo>
                  <a:lnTo>
                    <a:pt x="205150" y="16405"/>
                  </a:lnTo>
                  <a:lnTo>
                    <a:pt x="193035" y="34298"/>
                  </a:lnTo>
                  <a:lnTo>
                    <a:pt x="188581" y="56277"/>
                  </a:lnTo>
                  <a:lnTo>
                    <a:pt x="188581" y="335067"/>
                  </a:lnTo>
                  <a:lnTo>
                    <a:pt x="300862" y="335067"/>
                  </a:lnTo>
                  <a:lnTo>
                    <a:pt x="300862" y="56277"/>
                  </a:lnTo>
                  <a:lnTo>
                    <a:pt x="296457" y="34442"/>
                  </a:lnTo>
                  <a:lnTo>
                    <a:pt x="284422" y="16534"/>
                  </a:lnTo>
                  <a:lnTo>
                    <a:pt x="266529" y="4418"/>
                  </a:lnTo>
                  <a:lnTo>
                    <a:pt x="244721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881691" y="4447419"/>
              <a:ext cx="252095" cy="450215"/>
            </a:xfrm>
            <a:custGeom>
              <a:avLst/>
              <a:gdLst/>
              <a:ahLst/>
              <a:cxnLst/>
              <a:rect l="l" t="t" r="r" b="b"/>
              <a:pathLst>
                <a:path w="252095" h="450214">
                  <a:moveTo>
                    <a:pt x="56721" y="0"/>
                  </a:moveTo>
                  <a:lnTo>
                    <a:pt x="34761" y="4203"/>
                  </a:lnTo>
                  <a:lnTo>
                    <a:pt x="16178" y="16702"/>
                  </a:lnTo>
                  <a:lnTo>
                    <a:pt x="4291" y="34638"/>
                  </a:lnTo>
                  <a:lnTo>
                    <a:pt x="0" y="55727"/>
                  </a:lnTo>
                  <a:lnTo>
                    <a:pt x="4205" y="77685"/>
                  </a:lnTo>
                  <a:lnTo>
                    <a:pt x="143600" y="415188"/>
                  </a:lnTo>
                  <a:lnTo>
                    <a:pt x="156100" y="433773"/>
                  </a:lnTo>
                  <a:lnTo>
                    <a:pt x="174036" y="445664"/>
                  </a:lnTo>
                  <a:lnTo>
                    <a:pt x="195124" y="449960"/>
                  </a:lnTo>
                  <a:lnTo>
                    <a:pt x="217082" y="445756"/>
                  </a:lnTo>
                  <a:lnTo>
                    <a:pt x="235665" y="433257"/>
                  </a:lnTo>
                  <a:lnTo>
                    <a:pt x="247553" y="415321"/>
                  </a:lnTo>
                  <a:lnTo>
                    <a:pt x="251844" y="394232"/>
                  </a:lnTo>
                  <a:lnTo>
                    <a:pt x="247638" y="372274"/>
                  </a:lnTo>
                  <a:lnTo>
                    <a:pt x="108243" y="34772"/>
                  </a:lnTo>
                  <a:lnTo>
                    <a:pt x="95749" y="16186"/>
                  </a:lnTo>
                  <a:lnTo>
                    <a:pt x="77812" y="4295"/>
                  </a:lnTo>
                  <a:lnTo>
                    <a:pt x="56721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9050363" y="4942268"/>
            <a:ext cx="535305" cy="259715"/>
          </a:xfrm>
          <a:custGeom>
            <a:avLst/>
            <a:gdLst/>
            <a:ahLst/>
            <a:cxnLst/>
            <a:rect l="l" t="t" r="r" b="b"/>
            <a:pathLst>
              <a:path w="535304" h="259714">
                <a:moveTo>
                  <a:pt x="253047" y="56324"/>
                </a:moveTo>
                <a:lnTo>
                  <a:pt x="248640" y="34480"/>
                </a:lnTo>
                <a:lnTo>
                  <a:pt x="236601" y="16573"/>
                </a:lnTo>
                <a:lnTo>
                  <a:pt x="218706" y="4457"/>
                </a:lnTo>
                <a:lnTo>
                  <a:pt x="196735" y="12"/>
                </a:lnTo>
                <a:lnTo>
                  <a:pt x="28155" y="12"/>
                </a:lnTo>
                <a:lnTo>
                  <a:pt x="17233" y="2235"/>
                </a:lnTo>
                <a:lnTo>
                  <a:pt x="8280" y="8293"/>
                </a:lnTo>
                <a:lnTo>
                  <a:pt x="2222" y="17246"/>
                </a:lnTo>
                <a:lnTo>
                  <a:pt x="0" y="28168"/>
                </a:lnTo>
                <a:lnTo>
                  <a:pt x="2222" y="39077"/>
                </a:lnTo>
                <a:lnTo>
                  <a:pt x="8280" y="48031"/>
                </a:lnTo>
                <a:lnTo>
                  <a:pt x="17233" y="54089"/>
                </a:lnTo>
                <a:lnTo>
                  <a:pt x="28155" y="56324"/>
                </a:lnTo>
                <a:lnTo>
                  <a:pt x="157594" y="56324"/>
                </a:lnTo>
                <a:lnTo>
                  <a:pt x="168795" y="57302"/>
                </a:lnTo>
                <a:lnTo>
                  <a:pt x="178701" y="60820"/>
                </a:lnTo>
                <a:lnTo>
                  <a:pt x="185788" y="67754"/>
                </a:lnTo>
                <a:lnTo>
                  <a:pt x="188493" y="78981"/>
                </a:lnTo>
                <a:lnTo>
                  <a:pt x="185788" y="90195"/>
                </a:lnTo>
                <a:lnTo>
                  <a:pt x="178701" y="97129"/>
                </a:lnTo>
                <a:lnTo>
                  <a:pt x="168795" y="100647"/>
                </a:lnTo>
                <a:lnTo>
                  <a:pt x="157594" y="101638"/>
                </a:lnTo>
                <a:lnTo>
                  <a:pt x="56311" y="101638"/>
                </a:lnTo>
                <a:lnTo>
                  <a:pt x="34467" y="105613"/>
                </a:lnTo>
                <a:lnTo>
                  <a:pt x="16560" y="116700"/>
                </a:lnTo>
                <a:lnTo>
                  <a:pt x="4445" y="133654"/>
                </a:lnTo>
                <a:lnTo>
                  <a:pt x="0" y="155206"/>
                </a:lnTo>
                <a:lnTo>
                  <a:pt x="0" y="259232"/>
                </a:lnTo>
                <a:lnTo>
                  <a:pt x="224891" y="259232"/>
                </a:lnTo>
                <a:lnTo>
                  <a:pt x="235800" y="256997"/>
                </a:lnTo>
                <a:lnTo>
                  <a:pt x="244754" y="250952"/>
                </a:lnTo>
                <a:lnTo>
                  <a:pt x="250812" y="241998"/>
                </a:lnTo>
                <a:lnTo>
                  <a:pt x="253047" y="231089"/>
                </a:lnTo>
                <a:lnTo>
                  <a:pt x="250812" y="220167"/>
                </a:lnTo>
                <a:lnTo>
                  <a:pt x="244754" y="211213"/>
                </a:lnTo>
                <a:lnTo>
                  <a:pt x="235800" y="205155"/>
                </a:lnTo>
                <a:lnTo>
                  <a:pt x="224891" y="202933"/>
                </a:lnTo>
                <a:lnTo>
                  <a:pt x="64541" y="202933"/>
                </a:lnTo>
                <a:lnTo>
                  <a:pt x="64541" y="177520"/>
                </a:lnTo>
                <a:lnTo>
                  <a:pt x="67233" y="166293"/>
                </a:lnTo>
                <a:lnTo>
                  <a:pt x="74320" y="159359"/>
                </a:lnTo>
                <a:lnTo>
                  <a:pt x="84239" y="155841"/>
                </a:lnTo>
                <a:lnTo>
                  <a:pt x="95453" y="154863"/>
                </a:lnTo>
                <a:lnTo>
                  <a:pt x="196735" y="154863"/>
                </a:lnTo>
                <a:lnTo>
                  <a:pt x="218567" y="150456"/>
                </a:lnTo>
                <a:lnTo>
                  <a:pt x="236474" y="138417"/>
                </a:lnTo>
                <a:lnTo>
                  <a:pt x="248589" y="120523"/>
                </a:lnTo>
                <a:lnTo>
                  <a:pt x="253047" y="98552"/>
                </a:lnTo>
                <a:lnTo>
                  <a:pt x="253047" y="56324"/>
                </a:lnTo>
                <a:close/>
              </a:path>
              <a:path w="535304" h="259714">
                <a:moveTo>
                  <a:pt x="534924" y="154851"/>
                </a:moveTo>
                <a:lnTo>
                  <a:pt x="533768" y="149021"/>
                </a:lnTo>
                <a:lnTo>
                  <a:pt x="530606" y="133019"/>
                </a:lnTo>
                <a:lnTo>
                  <a:pt x="519214" y="115112"/>
                </a:lnTo>
                <a:lnTo>
                  <a:pt x="503059" y="102997"/>
                </a:lnTo>
                <a:lnTo>
                  <a:pt x="484454" y="98539"/>
                </a:lnTo>
                <a:lnTo>
                  <a:pt x="469684" y="98539"/>
                </a:lnTo>
                <a:lnTo>
                  <a:pt x="469684" y="171678"/>
                </a:lnTo>
                <a:lnTo>
                  <a:pt x="469684" y="180263"/>
                </a:lnTo>
                <a:lnTo>
                  <a:pt x="467055" y="191135"/>
                </a:lnTo>
                <a:lnTo>
                  <a:pt x="466979" y="191477"/>
                </a:lnTo>
                <a:lnTo>
                  <a:pt x="459905" y="198424"/>
                </a:lnTo>
                <a:lnTo>
                  <a:pt x="449986" y="201942"/>
                </a:lnTo>
                <a:lnTo>
                  <a:pt x="438785" y="202920"/>
                </a:lnTo>
                <a:lnTo>
                  <a:pt x="376986" y="202920"/>
                </a:lnTo>
                <a:lnTo>
                  <a:pt x="376986" y="202577"/>
                </a:lnTo>
                <a:lnTo>
                  <a:pt x="365785" y="201599"/>
                </a:lnTo>
                <a:lnTo>
                  <a:pt x="355866" y="198081"/>
                </a:lnTo>
                <a:lnTo>
                  <a:pt x="348792" y="191135"/>
                </a:lnTo>
                <a:lnTo>
                  <a:pt x="346163" y="180263"/>
                </a:lnTo>
                <a:lnTo>
                  <a:pt x="346087" y="149021"/>
                </a:lnTo>
                <a:lnTo>
                  <a:pt x="438785" y="149021"/>
                </a:lnTo>
                <a:lnTo>
                  <a:pt x="449986" y="149999"/>
                </a:lnTo>
                <a:lnTo>
                  <a:pt x="459905" y="153530"/>
                </a:lnTo>
                <a:lnTo>
                  <a:pt x="466979" y="160464"/>
                </a:lnTo>
                <a:lnTo>
                  <a:pt x="469684" y="171678"/>
                </a:lnTo>
                <a:lnTo>
                  <a:pt x="469684" y="98539"/>
                </a:lnTo>
                <a:lnTo>
                  <a:pt x="346087" y="98539"/>
                </a:lnTo>
                <a:lnTo>
                  <a:pt x="346087" y="78968"/>
                </a:lnTo>
                <a:lnTo>
                  <a:pt x="348792" y="67754"/>
                </a:lnTo>
                <a:lnTo>
                  <a:pt x="355866" y="60820"/>
                </a:lnTo>
                <a:lnTo>
                  <a:pt x="365785" y="57302"/>
                </a:lnTo>
                <a:lnTo>
                  <a:pt x="376986" y="56311"/>
                </a:lnTo>
                <a:lnTo>
                  <a:pt x="506425" y="56311"/>
                </a:lnTo>
                <a:lnTo>
                  <a:pt x="517347" y="54089"/>
                </a:lnTo>
                <a:lnTo>
                  <a:pt x="526300" y="48031"/>
                </a:lnTo>
                <a:lnTo>
                  <a:pt x="532358" y="39077"/>
                </a:lnTo>
                <a:lnTo>
                  <a:pt x="534581" y="28155"/>
                </a:lnTo>
                <a:lnTo>
                  <a:pt x="532358" y="17246"/>
                </a:lnTo>
                <a:lnTo>
                  <a:pt x="526300" y="8293"/>
                </a:lnTo>
                <a:lnTo>
                  <a:pt x="517347" y="2235"/>
                </a:lnTo>
                <a:lnTo>
                  <a:pt x="506425" y="0"/>
                </a:lnTo>
                <a:lnTo>
                  <a:pt x="337845" y="0"/>
                </a:lnTo>
                <a:lnTo>
                  <a:pt x="316014" y="4406"/>
                </a:lnTo>
                <a:lnTo>
                  <a:pt x="298094" y="16446"/>
                </a:lnTo>
                <a:lnTo>
                  <a:pt x="285978" y="34340"/>
                </a:lnTo>
                <a:lnTo>
                  <a:pt x="281533" y="56311"/>
                </a:lnTo>
                <a:lnTo>
                  <a:pt x="281597" y="202920"/>
                </a:lnTo>
                <a:lnTo>
                  <a:pt x="285940" y="224409"/>
                </a:lnTo>
                <a:lnTo>
                  <a:pt x="297967" y="242328"/>
                </a:lnTo>
                <a:lnTo>
                  <a:pt x="315937" y="254482"/>
                </a:lnTo>
                <a:lnTo>
                  <a:pt x="316103" y="254482"/>
                </a:lnTo>
                <a:lnTo>
                  <a:pt x="337845" y="258889"/>
                </a:lnTo>
                <a:lnTo>
                  <a:pt x="478612" y="258889"/>
                </a:lnTo>
                <a:lnTo>
                  <a:pt x="500443" y="254482"/>
                </a:lnTo>
                <a:lnTo>
                  <a:pt x="518363" y="242455"/>
                </a:lnTo>
                <a:lnTo>
                  <a:pt x="530466" y="224561"/>
                </a:lnTo>
                <a:lnTo>
                  <a:pt x="534847" y="202920"/>
                </a:lnTo>
                <a:lnTo>
                  <a:pt x="534924" y="154851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190794" y="4160473"/>
            <a:ext cx="394335" cy="737235"/>
          </a:xfrm>
          <a:custGeom>
            <a:avLst/>
            <a:gdLst/>
            <a:ahLst/>
            <a:cxnLst/>
            <a:rect l="l" t="t" r="r" b="b"/>
            <a:pathLst>
              <a:path w="394334" h="737235">
                <a:moveTo>
                  <a:pt x="168579" y="0"/>
                </a:moveTo>
                <a:lnTo>
                  <a:pt x="146600" y="4403"/>
                </a:lnTo>
                <a:lnTo>
                  <a:pt x="128708" y="16435"/>
                </a:lnTo>
                <a:lnTo>
                  <a:pt x="116673" y="34327"/>
                </a:lnTo>
                <a:lnTo>
                  <a:pt x="112268" y="56311"/>
                </a:lnTo>
                <a:lnTo>
                  <a:pt x="112268" y="497852"/>
                </a:lnTo>
                <a:lnTo>
                  <a:pt x="117809" y="525218"/>
                </a:lnTo>
                <a:lnTo>
                  <a:pt x="132910" y="547593"/>
                </a:lnTo>
                <a:lnTo>
                  <a:pt x="155285" y="562694"/>
                </a:lnTo>
                <a:lnTo>
                  <a:pt x="182651" y="568236"/>
                </a:lnTo>
                <a:lnTo>
                  <a:pt x="281190" y="568236"/>
                </a:lnTo>
                <a:lnTo>
                  <a:pt x="281190" y="624547"/>
                </a:lnTo>
                <a:lnTo>
                  <a:pt x="56299" y="624547"/>
                </a:lnTo>
                <a:lnTo>
                  <a:pt x="16562" y="640981"/>
                </a:lnTo>
                <a:lnTo>
                  <a:pt x="0" y="680847"/>
                </a:lnTo>
                <a:lnTo>
                  <a:pt x="4403" y="702831"/>
                </a:lnTo>
                <a:lnTo>
                  <a:pt x="16433" y="720723"/>
                </a:lnTo>
                <a:lnTo>
                  <a:pt x="34322" y="732755"/>
                </a:lnTo>
                <a:lnTo>
                  <a:pt x="56299" y="737158"/>
                </a:lnTo>
                <a:lnTo>
                  <a:pt x="337502" y="737158"/>
                </a:lnTo>
                <a:lnTo>
                  <a:pt x="359336" y="732755"/>
                </a:lnTo>
                <a:lnTo>
                  <a:pt x="377245" y="720723"/>
                </a:lnTo>
                <a:lnTo>
                  <a:pt x="389360" y="702831"/>
                </a:lnTo>
                <a:lnTo>
                  <a:pt x="393814" y="680847"/>
                </a:lnTo>
                <a:lnTo>
                  <a:pt x="393814" y="174421"/>
                </a:lnTo>
                <a:lnTo>
                  <a:pt x="389408" y="152587"/>
                </a:lnTo>
                <a:lnTo>
                  <a:pt x="377374" y="134678"/>
                </a:lnTo>
                <a:lnTo>
                  <a:pt x="359481" y="122563"/>
                </a:lnTo>
                <a:lnTo>
                  <a:pt x="337502" y="118110"/>
                </a:lnTo>
                <a:lnTo>
                  <a:pt x="315668" y="122515"/>
                </a:lnTo>
                <a:lnTo>
                  <a:pt x="297759" y="134550"/>
                </a:lnTo>
                <a:lnTo>
                  <a:pt x="285644" y="152442"/>
                </a:lnTo>
                <a:lnTo>
                  <a:pt x="281190" y="174421"/>
                </a:lnTo>
                <a:lnTo>
                  <a:pt x="281190" y="455612"/>
                </a:lnTo>
                <a:lnTo>
                  <a:pt x="253034" y="455612"/>
                </a:lnTo>
                <a:lnTo>
                  <a:pt x="242122" y="453386"/>
                </a:lnTo>
                <a:lnTo>
                  <a:pt x="233172" y="447332"/>
                </a:lnTo>
                <a:lnTo>
                  <a:pt x="227117" y="438381"/>
                </a:lnTo>
                <a:lnTo>
                  <a:pt x="224891" y="427469"/>
                </a:lnTo>
                <a:lnTo>
                  <a:pt x="224891" y="56311"/>
                </a:lnTo>
                <a:lnTo>
                  <a:pt x="220486" y="34477"/>
                </a:lnTo>
                <a:lnTo>
                  <a:pt x="208451" y="16568"/>
                </a:lnTo>
                <a:lnTo>
                  <a:pt x="190558" y="4453"/>
                </a:lnTo>
                <a:lnTo>
                  <a:pt x="168579" y="0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8255419" y="4931468"/>
            <a:ext cx="707390" cy="276225"/>
            <a:chOff x="8255419" y="4931468"/>
            <a:chExt cx="707390" cy="276225"/>
          </a:xfrm>
        </p:grpSpPr>
        <p:sp>
          <p:nvSpPr>
            <p:cNvPr id="14" name="object 14"/>
            <p:cNvSpPr/>
            <p:nvPr/>
          </p:nvSpPr>
          <p:spPr>
            <a:xfrm>
              <a:off x="8255419" y="4931473"/>
              <a:ext cx="706120" cy="66675"/>
            </a:xfrm>
            <a:custGeom>
              <a:avLst/>
              <a:gdLst/>
              <a:ahLst/>
              <a:cxnLst/>
              <a:rect l="l" t="t" r="r" b="b"/>
              <a:pathLst>
                <a:path w="706120" h="66675">
                  <a:moveTo>
                    <a:pt x="10985" y="1028"/>
                  </a:moveTo>
                  <a:lnTo>
                    <a:pt x="0" y="1028"/>
                  </a:lnTo>
                  <a:lnTo>
                    <a:pt x="0" y="65252"/>
                  </a:lnTo>
                  <a:lnTo>
                    <a:pt x="10985" y="65252"/>
                  </a:lnTo>
                  <a:lnTo>
                    <a:pt x="10985" y="1028"/>
                  </a:lnTo>
                  <a:close/>
                </a:path>
                <a:path w="706120" h="66675">
                  <a:moveTo>
                    <a:pt x="78955" y="1028"/>
                  </a:moveTo>
                  <a:lnTo>
                    <a:pt x="67970" y="1028"/>
                  </a:lnTo>
                  <a:lnTo>
                    <a:pt x="67970" y="46355"/>
                  </a:lnTo>
                  <a:lnTo>
                    <a:pt x="35699" y="1028"/>
                  </a:lnTo>
                  <a:lnTo>
                    <a:pt x="24371" y="1028"/>
                  </a:lnTo>
                  <a:lnTo>
                    <a:pt x="24371" y="65239"/>
                  </a:lnTo>
                  <a:lnTo>
                    <a:pt x="35356" y="65239"/>
                  </a:lnTo>
                  <a:lnTo>
                    <a:pt x="35356" y="18542"/>
                  </a:lnTo>
                  <a:lnTo>
                    <a:pt x="35699" y="18542"/>
                  </a:lnTo>
                  <a:lnTo>
                    <a:pt x="68313" y="65239"/>
                  </a:lnTo>
                  <a:lnTo>
                    <a:pt x="78955" y="65239"/>
                  </a:lnTo>
                  <a:lnTo>
                    <a:pt x="78955" y="1028"/>
                  </a:lnTo>
                  <a:close/>
                </a:path>
                <a:path w="706120" h="66675">
                  <a:moveTo>
                    <a:pt x="137337" y="1028"/>
                  </a:moveTo>
                  <a:lnTo>
                    <a:pt x="88239" y="1028"/>
                  </a:lnTo>
                  <a:lnTo>
                    <a:pt x="88239" y="10985"/>
                  </a:lnTo>
                  <a:lnTo>
                    <a:pt x="107124" y="10985"/>
                  </a:lnTo>
                  <a:lnTo>
                    <a:pt x="107467" y="10985"/>
                  </a:lnTo>
                  <a:lnTo>
                    <a:pt x="107467" y="65239"/>
                  </a:lnTo>
                  <a:lnTo>
                    <a:pt x="118452" y="65239"/>
                  </a:lnTo>
                  <a:lnTo>
                    <a:pt x="118452" y="10985"/>
                  </a:lnTo>
                  <a:lnTo>
                    <a:pt x="137337" y="10985"/>
                  </a:lnTo>
                  <a:lnTo>
                    <a:pt x="137337" y="1028"/>
                  </a:lnTo>
                  <a:close/>
                </a:path>
                <a:path w="706120" h="66675">
                  <a:moveTo>
                    <a:pt x="189522" y="1028"/>
                  </a:moveTo>
                  <a:lnTo>
                    <a:pt x="146608" y="1028"/>
                  </a:lnTo>
                  <a:lnTo>
                    <a:pt x="146608" y="65239"/>
                  </a:lnTo>
                  <a:lnTo>
                    <a:pt x="189522" y="65239"/>
                  </a:lnTo>
                  <a:lnTo>
                    <a:pt x="189522" y="55283"/>
                  </a:lnTo>
                  <a:lnTo>
                    <a:pt x="157594" y="55283"/>
                  </a:lnTo>
                  <a:lnTo>
                    <a:pt x="157594" y="37426"/>
                  </a:lnTo>
                  <a:lnTo>
                    <a:pt x="188836" y="37426"/>
                  </a:lnTo>
                  <a:lnTo>
                    <a:pt x="188836" y="27470"/>
                  </a:lnTo>
                  <a:lnTo>
                    <a:pt x="157594" y="27470"/>
                  </a:lnTo>
                  <a:lnTo>
                    <a:pt x="157594" y="10985"/>
                  </a:lnTo>
                  <a:lnTo>
                    <a:pt x="189522" y="10985"/>
                  </a:lnTo>
                  <a:lnTo>
                    <a:pt x="189522" y="1028"/>
                  </a:lnTo>
                  <a:close/>
                </a:path>
                <a:path w="706120" h="66675">
                  <a:moveTo>
                    <a:pt x="249605" y="65239"/>
                  </a:moveTo>
                  <a:lnTo>
                    <a:pt x="234797" y="41198"/>
                  </a:lnTo>
                  <a:lnTo>
                    <a:pt x="234162" y="40170"/>
                  </a:lnTo>
                  <a:lnTo>
                    <a:pt x="241706" y="38798"/>
                  </a:lnTo>
                  <a:lnTo>
                    <a:pt x="248920" y="33299"/>
                  </a:lnTo>
                  <a:lnTo>
                    <a:pt x="248920" y="31242"/>
                  </a:lnTo>
                  <a:lnTo>
                    <a:pt x="248920" y="21285"/>
                  </a:lnTo>
                  <a:lnTo>
                    <a:pt x="247434" y="13055"/>
                  </a:lnTo>
                  <a:lnTo>
                    <a:pt x="245859" y="10642"/>
                  </a:lnTo>
                  <a:lnTo>
                    <a:pt x="243255" y="6654"/>
                  </a:lnTo>
                  <a:lnTo>
                    <a:pt x="237591" y="3048"/>
                  </a:lnTo>
                  <a:lnTo>
                    <a:pt x="237591" y="14757"/>
                  </a:lnTo>
                  <a:lnTo>
                    <a:pt x="237591" y="27127"/>
                  </a:lnTo>
                  <a:lnTo>
                    <a:pt x="233133" y="31242"/>
                  </a:lnTo>
                  <a:lnTo>
                    <a:pt x="211836" y="31242"/>
                  </a:lnTo>
                  <a:lnTo>
                    <a:pt x="211836" y="10985"/>
                  </a:lnTo>
                  <a:lnTo>
                    <a:pt x="226949" y="10985"/>
                  </a:lnTo>
                  <a:lnTo>
                    <a:pt x="226949" y="10642"/>
                  </a:lnTo>
                  <a:lnTo>
                    <a:pt x="233133" y="10642"/>
                  </a:lnTo>
                  <a:lnTo>
                    <a:pt x="237591" y="14757"/>
                  </a:lnTo>
                  <a:lnTo>
                    <a:pt x="237591" y="3048"/>
                  </a:lnTo>
                  <a:lnTo>
                    <a:pt x="236753" y="2501"/>
                  </a:lnTo>
                  <a:lnTo>
                    <a:pt x="228320" y="1028"/>
                  </a:lnTo>
                  <a:lnTo>
                    <a:pt x="200850" y="1028"/>
                  </a:lnTo>
                  <a:lnTo>
                    <a:pt x="200850" y="65239"/>
                  </a:lnTo>
                  <a:lnTo>
                    <a:pt x="211836" y="65239"/>
                  </a:lnTo>
                  <a:lnTo>
                    <a:pt x="211836" y="41198"/>
                  </a:lnTo>
                  <a:lnTo>
                    <a:pt x="222834" y="41198"/>
                  </a:lnTo>
                  <a:lnTo>
                    <a:pt x="236905" y="65239"/>
                  </a:lnTo>
                  <a:lnTo>
                    <a:pt x="249605" y="65239"/>
                  </a:lnTo>
                  <a:close/>
                </a:path>
                <a:path w="706120" h="66675">
                  <a:moveTo>
                    <a:pt x="314845" y="1028"/>
                  </a:moveTo>
                  <a:lnTo>
                    <a:pt x="303860" y="1028"/>
                  </a:lnTo>
                  <a:lnTo>
                    <a:pt x="303860" y="46355"/>
                  </a:lnTo>
                  <a:lnTo>
                    <a:pt x="271589" y="1028"/>
                  </a:lnTo>
                  <a:lnTo>
                    <a:pt x="260261" y="1028"/>
                  </a:lnTo>
                  <a:lnTo>
                    <a:pt x="260261" y="65239"/>
                  </a:lnTo>
                  <a:lnTo>
                    <a:pt x="271246" y="65239"/>
                  </a:lnTo>
                  <a:lnTo>
                    <a:pt x="271246" y="18542"/>
                  </a:lnTo>
                  <a:lnTo>
                    <a:pt x="271589" y="18542"/>
                  </a:lnTo>
                  <a:lnTo>
                    <a:pt x="304203" y="65239"/>
                  </a:lnTo>
                  <a:lnTo>
                    <a:pt x="314845" y="65239"/>
                  </a:lnTo>
                  <a:lnTo>
                    <a:pt x="314845" y="1028"/>
                  </a:lnTo>
                  <a:close/>
                </a:path>
                <a:path w="706120" h="66675">
                  <a:moveTo>
                    <a:pt x="384543" y="65227"/>
                  </a:moveTo>
                  <a:lnTo>
                    <a:pt x="379780" y="52870"/>
                  </a:lnTo>
                  <a:lnTo>
                    <a:pt x="375945" y="42913"/>
                  </a:lnTo>
                  <a:lnTo>
                    <a:pt x="364629" y="13525"/>
                  </a:lnTo>
                  <a:lnTo>
                    <a:pt x="364629" y="42913"/>
                  </a:lnTo>
                  <a:lnTo>
                    <a:pt x="341287" y="42913"/>
                  </a:lnTo>
                  <a:lnTo>
                    <a:pt x="352958" y="10642"/>
                  </a:lnTo>
                  <a:lnTo>
                    <a:pt x="364629" y="42913"/>
                  </a:lnTo>
                  <a:lnTo>
                    <a:pt x="364629" y="13525"/>
                  </a:lnTo>
                  <a:lnTo>
                    <a:pt x="363524" y="10642"/>
                  </a:lnTo>
                  <a:lnTo>
                    <a:pt x="359829" y="1028"/>
                  </a:lnTo>
                  <a:lnTo>
                    <a:pt x="346100" y="1028"/>
                  </a:lnTo>
                  <a:lnTo>
                    <a:pt x="321373" y="65227"/>
                  </a:lnTo>
                  <a:lnTo>
                    <a:pt x="333387" y="65227"/>
                  </a:lnTo>
                  <a:lnTo>
                    <a:pt x="337858" y="52870"/>
                  </a:lnTo>
                  <a:lnTo>
                    <a:pt x="368071" y="52870"/>
                  </a:lnTo>
                  <a:lnTo>
                    <a:pt x="372529" y="65227"/>
                  </a:lnTo>
                  <a:lnTo>
                    <a:pt x="384543" y="65227"/>
                  </a:lnTo>
                  <a:close/>
                </a:path>
                <a:path w="706120" h="66675">
                  <a:moveTo>
                    <a:pt x="430555" y="1028"/>
                  </a:moveTo>
                  <a:lnTo>
                    <a:pt x="381457" y="1028"/>
                  </a:lnTo>
                  <a:lnTo>
                    <a:pt x="381457" y="10985"/>
                  </a:lnTo>
                  <a:lnTo>
                    <a:pt x="400342" y="10985"/>
                  </a:lnTo>
                  <a:lnTo>
                    <a:pt x="400685" y="10985"/>
                  </a:lnTo>
                  <a:lnTo>
                    <a:pt x="400685" y="65239"/>
                  </a:lnTo>
                  <a:lnTo>
                    <a:pt x="411670" y="65239"/>
                  </a:lnTo>
                  <a:lnTo>
                    <a:pt x="411670" y="10985"/>
                  </a:lnTo>
                  <a:lnTo>
                    <a:pt x="430555" y="10985"/>
                  </a:lnTo>
                  <a:lnTo>
                    <a:pt x="430555" y="1028"/>
                  </a:lnTo>
                  <a:close/>
                </a:path>
                <a:path w="706120" h="66675">
                  <a:moveTo>
                    <a:pt x="450469" y="1028"/>
                  </a:moveTo>
                  <a:lnTo>
                    <a:pt x="439483" y="1028"/>
                  </a:lnTo>
                  <a:lnTo>
                    <a:pt x="439483" y="65252"/>
                  </a:lnTo>
                  <a:lnTo>
                    <a:pt x="450469" y="65252"/>
                  </a:lnTo>
                  <a:lnTo>
                    <a:pt x="450469" y="1028"/>
                  </a:lnTo>
                  <a:close/>
                </a:path>
                <a:path w="706120" h="66675">
                  <a:moveTo>
                    <a:pt x="525653" y="33299"/>
                  </a:moveTo>
                  <a:lnTo>
                    <a:pt x="523265" y="19989"/>
                  </a:lnTo>
                  <a:lnTo>
                    <a:pt x="516928" y="9956"/>
                  </a:lnTo>
                  <a:lnTo>
                    <a:pt x="516597" y="9436"/>
                  </a:lnTo>
                  <a:lnTo>
                    <a:pt x="514324" y="7899"/>
                  </a:lnTo>
                  <a:lnTo>
                    <a:pt x="514324" y="32956"/>
                  </a:lnTo>
                  <a:lnTo>
                    <a:pt x="512838" y="42062"/>
                  </a:lnTo>
                  <a:lnTo>
                    <a:pt x="508622" y="49364"/>
                  </a:lnTo>
                  <a:lnTo>
                    <a:pt x="502018" y="54216"/>
                  </a:lnTo>
                  <a:lnTo>
                    <a:pt x="493382" y="55968"/>
                  </a:lnTo>
                  <a:lnTo>
                    <a:pt x="484759" y="54216"/>
                  </a:lnTo>
                  <a:lnTo>
                    <a:pt x="478155" y="49364"/>
                  </a:lnTo>
                  <a:lnTo>
                    <a:pt x="473925" y="42062"/>
                  </a:lnTo>
                  <a:lnTo>
                    <a:pt x="472503" y="33299"/>
                  </a:lnTo>
                  <a:lnTo>
                    <a:pt x="472440" y="32956"/>
                  </a:lnTo>
                  <a:lnTo>
                    <a:pt x="473925" y="23863"/>
                  </a:lnTo>
                  <a:lnTo>
                    <a:pt x="478155" y="16560"/>
                  </a:lnTo>
                  <a:lnTo>
                    <a:pt x="484759" y="11722"/>
                  </a:lnTo>
                  <a:lnTo>
                    <a:pt x="493382" y="9956"/>
                  </a:lnTo>
                  <a:lnTo>
                    <a:pt x="502018" y="11722"/>
                  </a:lnTo>
                  <a:lnTo>
                    <a:pt x="508622" y="16560"/>
                  </a:lnTo>
                  <a:lnTo>
                    <a:pt x="512838" y="23863"/>
                  </a:lnTo>
                  <a:lnTo>
                    <a:pt x="514324" y="32956"/>
                  </a:lnTo>
                  <a:lnTo>
                    <a:pt x="514324" y="7899"/>
                  </a:lnTo>
                  <a:lnTo>
                    <a:pt x="506387" y="2501"/>
                  </a:lnTo>
                  <a:lnTo>
                    <a:pt x="493382" y="0"/>
                  </a:lnTo>
                  <a:lnTo>
                    <a:pt x="480377" y="2501"/>
                  </a:lnTo>
                  <a:lnTo>
                    <a:pt x="470166" y="9436"/>
                  </a:lnTo>
                  <a:lnTo>
                    <a:pt x="463499" y="19989"/>
                  </a:lnTo>
                  <a:lnTo>
                    <a:pt x="461175" y="32956"/>
                  </a:lnTo>
                  <a:lnTo>
                    <a:pt x="461111" y="33299"/>
                  </a:lnTo>
                  <a:lnTo>
                    <a:pt x="463499" y="46621"/>
                  </a:lnTo>
                  <a:lnTo>
                    <a:pt x="470166" y="57162"/>
                  </a:lnTo>
                  <a:lnTo>
                    <a:pt x="480377" y="64109"/>
                  </a:lnTo>
                  <a:lnTo>
                    <a:pt x="493382" y="66611"/>
                  </a:lnTo>
                  <a:lnTo>
                    <a:pt x="506387" y="64109"/>
                  </a:lnTo>
                  <a:lnTo>
                    <a:pt x="516597" y="57162"/>
                  </a:lnTo>
                  <a:lnTo>
                    <a:pt x="517359" y="55968"/>
                  </a:lnTo>
                  <a:lnTo>
                    <a:pt x="523265" y="46621"/>
                  </a:lnTo>
                  <a:lnTo>
                    <a:pt x="525653" y="33299"/>
                  </a:lnTo>
                  <a:close/>
                </a:path>
                <a:path w="706120" h="66675">
                  <a:moveTo>
                    <a:pt x="590550" y="1028"/>
                  </a:moveTo>
                  <a:lnTo>
                    <a:pt x="579564" y="1028"/>
                  </a:lnTo>
                  <a:lnTo>
                    <a:pt x="579564" y="46355"/>
                  </a:lnTo>
                  <a:lnTo>
                    <a:pt x="547293" y="1028"/>
                  </a:lnTo>
                  <a:lnTo>
                    <a:pt x="535965" y="1028"/>
                  </a:lnTo>
                  <a:lnTo>
                    <a:pt x="535965" y="65239"/>
                  </a:lnTo>
                  <a:lnTo>
                    <a:pt x="546950" y="65239"/>
                  </a:lnTo>
                  <a:lnTo>
                    <a:pt x="546950" y="18542"/>
                  </a:lnTo>
                  <a:lnTo>
                    <a:pt x="547293" y="18542"/>
                  </a:lnTo>
                  <a:lnTo>
                    <a:pt x="579907" y="65239"/>
                  </a:lnTo>
                  <a:lnTo>
                    <a:pt x="590550" y="65239"/>
                  </a:lnTo>
                  <a:lnTo>
                    <a:pt x="590550" y="1028"/>
                  </a:lnTo>
                  <a:close/>
                </a:path>
                <a:path w="706120" h="66675">
                  <a:moveTo>
                    <a:pt x="660590" y="65227"/>
                  </a:moveTo>
                  <a:lnTo>
                    <a:pt x="655828" y="52870"/>
                  </a:lnTo>
                  <a:lnTo>
                    <a:pt x="651992" y="42913"/>
                  </a:lnTo>
                  <a:lnTo>
                    <a:pt x="640676" y="13525"/>
                  </a:lnTo>
                  <a:lnTo>
                    <a:pt x="640676" y="42913"/>
                  </a:lnTo>
                  <a:lnTo>
                    <a:pt x="617334" y="42913"/>
                  </a:lnTo>
                  <a:lnTo>
                    <a:pt x="629005" y="10642"/>
                  </a:lnTo>
                  <a:lnTo>
                    <a:pt x="640676" y="42913"/>
                  </a:lnTo>
                  <a:lnTo>
                    <a:pt x="640676" y="13525"/>
                  </a:lnTo>
                  <a:lnTo>
                    <a:pt x="639572" y="10642"/>
                  </a:lnTo>
                  <a:lnTo>
                    <a:pt x="635876" y="1028"/>
                  </a:lnTo>
                  <a:lnTo>
                    <a:pt x="622147" y="1028"/>
                  </a:lnTo>
                  <a:lnTo>
                    <a:pt x="597420" y="65227"/>
                  </a:lnTo>
                  <a:lnTo>
                    <a:pt x="609434" y="65227"/>
                  </a:lnTo>
                  <a:lnTo>
                    <a:pt x="613905" y="52870"/>
                  </a:lnTo>
                  <a:lnTo>
                    <a:pt x="644118" y="52870"/>
                  </a:lnTo>
                  <a:lnTo>
                    <a:pt x="648576" y="65227"/>
                  </a:lnTo>
                  <a:lnTo>
                    <a:pt x="660590" y="65227"/>
                  </a:lnTo>
                  <a:close/>
                </a:path>
                <a:path w="706120" h="66675">
                  <a:moveTo>
                    <a:pt x="705916" y="55283"/>
                  </a:moveTo>
                  <a:lnTo>
                    <a:pt x="678103" y="55283"/>
                  </a:lnTo>
                  <a:lnTo>
                    <a:pt x="678103" y="1028"/>
                  </a:lnTo>
                  <a:lnTo>
                    <a:pt x="667118" y="1028"/>
                  </a:lnTo>
                  <a:lnTo>
                    <a:pt x="667118" y="65239"/>
                  </a:lnTo>
                  <a:lnTo>
                    <a:pt x="705916" y="65239"/>
                  </a:lnTo>
                  <a:lnTo>
                    <a:pt x="705916" y="55283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404428" y="5036184"/>
              <a:ext cx="558165" cy="66675"/>
            </a:xfrm>
            <a:custGeom>
              <a:avLst/>
              <a:gdLst/>
              <a:ahLst/>
              <a:cxnLst/>
              <a:rect l="l" t="t" r="r" b="b"/>
              <a:pathLst>
                <a:path w="558165" h="66675">
                  <a:moveTo>
                    <a:pt x="70040" y="1041"/>
                  </a:moveTo>
                  <a:lnTo>
                    <a:pt x="48412" y="1041"/>
                  </a:lnTo>
                  <a:lnTo>
                    <a:pt x="34683" y="44297"/>
                  </a:lnTo>
                  <a:lnTo>
                    <a:pt x="20942" y="1041"/>
                  </a:lnTo>
                  <a:lnTo>
                    <a:pt x="0" y="1041"/>
                  </a:lnTo>
                  <a:lnTo>
                    <a:pt x="22999" y="65252"/>
                  </a:lnTo>
                  <a:lnTo>
                    <a:pt x="47040" y="65252"/>
                  </a:lnTo>
                  <a:lnTo>
                    <a:pt x="54546" y="44297"/>
                  </a:lnTo>
                  <a:lnTo>
                    <a:pt x="70040" y="1041"/>
                  </a:lnTo>
                  <a:close/>
                </a:path>
                <a:path w="558165" h="66675">
                  <a:moveTo>
                    <a:pt x="136296" y="33312"/>
                  </a:moveTo>
                  <a:lnTo>
                    <a:pt x="133692" y="19710"/>
                  </a:lnTo>
                  <a:lnTo>
                    <a:pt x="131953" y="17170"/>
                  </a:lnTo>
                  <a:lnTo>
                    <a:pt x="126479" y="9194"/>
                  </a:lnTo>
                  <a:lnTo>
                    <a:pt x="117081" y="3340"/>
                  </a:lnTo>
                  <a:lnTo>
                    <a:pt x="117081" y="24384"/>
                  </a:lnTo>
                  <a:lnTo>
                    <a:pt x="117081" y="42240"/>
                  </a:lnTo>
                  <a:lnTo>
                    <a:pt x="111239" y="49441"/>
                  </a:lnTo>
                  <a:lnTo>
                    <a:pt x="92697" y="49441"/>
                  </a:lnTo>
                  <a:lnTo>
                    <a:pt x="86855" y="42240"/>
                  </a:lnTo>
                  <a:lnTo>
                    <a:pt x="86855" y="24384"/>
                  </a:lnTo>
                  <a:lnTo>
                    <a:pt x="92697" y="17170"/>
                  </a:lnTo>
                  <a:lnTo>
                    <a:pt x="111239" y="17170"/>
                  </a:lnTo>
                  <a:lnTo>
                    <a:pt x="117081" y="24384"/>
                  </a:lnTo>
                  <a:lnTo>
                    <a:pt x="117081" y="3340"/>
                  </a:lnTo>
                  <a:lnTo>
                    <a:pt x="115595" y="2413"/>
                  </a:lnTo>
                  <a:lnTo>
                    <a:pt x="101968" y="0"/>
                  </a:lnTo>
                  <a:lnTo>
                    <a:pt x="88493" y="2413"/>
                  </a:lnTo>
                  <a:lnTo>
                    <a:pt x="77597" y="9194"/>
                  </a:lnTo>
                  <a:lnTo>
                    <a:pt x="70307" y="19710"/>
                  </a:lnTo>
                  <a:lnTo>
                    <a:pt x="67640" y="33312"/>
                  </a:lnTo>
                  <a:lnTo>
                    <a:pt x="70307" y="46926"/>
                  </a:lnTo>
                  <a:lnTo>
                    <a:pt x="77597" y="57429"/>
                  </a:lnTo>
                  <a:lnTo>
                    <a:pt x="88493" y="64211"/>
                  </a:lnTo>
                  <a:lnTo>
                    <a:pt x="101968" y="66611"/>
                  </a:lnTo>
                  <a:lnTo>
                    <a:pt x="115443" y="64211"/>
                  </a:lnTo>
                  <a:lnTo>
                    <a:pt x="126352" y="57429"/>
                  </a:lnTo>
                  <a:lnTo>
                    <a:pt x="131889" y="49441"/>
                  </a:lnTo>
                  <a:lnTo>
                    <a:pt x="133642" y="46926"/>
                  </a:lnTo>
                  <a:lnTo>
                    <a:pt x="136296" y="33312"/>
                  </a:lnTo>
                  <a:close/>
                </a:path>
                <a:path w="558165" h="66675">
                  <a:moveTo>
                    <a:pt x="185750" y="48082"/>
                  </a:moveTo>
                  <a:lnTo>
                    <a:pt x="162064" y="48082"/>
                  </a:lnTo>
                  <a:lnTo>
                    <a:pt x="162064" y="1041"/>
                  </a:lnTo>
                  <a:lnTo>
                    <a:pt x="143179" y="1041"/>
                  </a:lnTo>
                  <a:lnTo>
                    <a:pt x="143179" y="698"/>
                  </a:lnTo>
                  <a:lnTo>
                    <a:pt x="142836" y="698"/>
                  </a:lnTo>
                  <a:lnTo>
                    <a:pt x="142836" y="64909"/>
                  </a:lnTo>
                  <a:lnTo>
                    <a:pt x="185750" y="64909"/>
                  </a:lnTo>
                  <a:lnTo>
                    <a:pt x="185750" y="48082"/>
                  </a:lnTo>
                  <a:close/>
                </a:path>
                <a:path w="558165" h="66675">
                  <a:moveTo>
                    <a:pt x="252361" y="1041"/>
                  </a:moveTo>
                  <a:lnTo>
                    <a:pt x="233133" y="1041"/>
                  </a:lnTo>
                  <a:lnTo>
                    <a:pt x="233133" y="44297"/>
                  </a:lnTo>
                  <a:lnTo>
                    <a:pt x="230047" y="49110"/>
                  </a:lnTo>
                  <a:lnTo>
                    <a:pt x="214249" y="49110"/>
                  </a:lnTo>
                  <a:lnTo>
                    <a:pt x="211162" y="44297"/>
                  </a:lnTo>
                  <a:lnTo>
                    <a:pt x="211162" y="1041"/>
                  </a:lnTo>
                  <a:lnTo>
                    <a:pt x="191935" y="1041"/>
                  </a:lnTo>
                  <a:lnTo>
                    <a:pt x="191935" y="38811"/>
                  </a:lnTo>
                  <a:lnTo>
                    <a:pt x="193662" y="49758"/>
                  </a:lnTo>
                  <a:lnTo>
                    <a:pt x="199059" y="58458"/>
                  </a:lnTo>
                  <a:lnTo>
                    <a:pt x="208445" y="64211"/>
                  </a:lnTo>
                  <a:lnTo>
                    <a:pt x="222148" y="66281"/>
                  </a:lnTo>
                  <a:lnTo>
                    <a:pt x="235839" y="64211"/>
                  </a:lnTo>
                  <a:lnTo>
                    <a:pt x="245237" y="58458"/>
                  </a:lnTo>
                  <a:lnTo>
                    <a:pt x="250634" y="49758"/>
                  </a:lnTo>
                  <a:lnTo>
                    <a:pt x="252361" y="38811"/>
                  </a:lnTo>
                  <a:lnTo>
                    <a:pt x="252361" y="1041"/>
                  </a:lnTo>
                  <a:close/>
                </a:path>
                <a:path w="558165" h="66675">
                  <a:moveTo>
                    <a:pt x="323088" y="1041"/>
                  </a:moveTo>
                  <a:lnTo>
                    <a:pt x="304203" y="1041"/>
                  </a:lnTo>
                  <a:lnTo>
                    <a:pt x="304203" y="33312"/>
                  </a:lnTo>
                  <a:lnTo>
                    <a:pt x="282232" y="1041"/>
                  </a:lnTo>
                  <a:lnTo>
                    <a:pt x="262661" y="1041"/>
                  </a:lnTo>
                  <a:lnTo>
                    <a:pt x="262661" y="65252"/>
                  </a:lnTo>
                  <a:lnTo>
                    <a:pt x="281546" y="65252"/>
                  </a:lnTo>
                  <a:lnTo>
                    <a:pt x="281546" y="30911"/>
                  </a:lnTo>
                  <a:lnTo>
                    <a:pt x="281889" y="30911"/>
                  </a:lnTo>
                  <a:lnTo>
                    <a:pt x="304888" y="65252"/>
                  </a:lnTo>
                  <a:lnTo>
                    <a:pt x="323088" y="65252"/>
                  </a:lnTo>
                  <a:lnTo>
                    <a:pt x="323088" y="1041"/>
                  </a:lnTo>
                  <a:close/>
                </a:path>
                <a:path w="558165" h="66675">
                  <a:moveTo>
                    <a:pt x="382143" y="1384"/>
                  </a:moveTo>
                  <a:lnTo>
                    <a:pt x="329603" y="1384"/>
                  </a:lnTo>
                  <a:lnTo>
                    <a:pt x="329603" y="18211"/>
                  </a:lnTo>
                  <a:lnTo>
                    <a:pt x="346430" y="18211"/>
                  </a:lnTo>
                  <a:lnTo>
                    <a:pt x="346430" y="65252"/>
                  </a:lnTo>
                  <a:lnTo>
                    <a:pt x="365315" y="65252"/>
                  </a:lnTo>
                  <a:lnTo>
                    <a:pt x="365315" y="18211"/>
                  </a:lnTo>
                  <a:lnTo>
                    <a:pt x="382143" y="18211"/>
                  </a:lnTo>
                  <a:lnTo>
                    <a:pt x="382143" y="1384"/>
                  </a:lnTo>
                  <a:close/>
                </a:path>
                <a:path w="558165" h="66675">
                  <a:moveTo>
                    <a:pt x="437083" y="1041"/>
                  </a:moveTo>
                  <a:lnTo>
                    <a:pt x="389356" y="1041"/>
                  </a:lnTo>
                  <a:lnTo>
                    <a:pt x="389356" y="65252"/>
                  </a:lnTo>
                  <a:lnTo>
                    <a:pt x="437083" y="65252"/>
                  </a:lnTo>
                  <a:lnTo>
                    <a:pt x="437083" y="49110"/>
                  </a:lnTo>
                  <a:lnTo>
                    <a:pt x="408584" y="49110"/>
                  </a:lnTo>
                  <a:lnTo>
                    <a:pt x="408584" y="40868"/>
                  </a:lnTo>
                  <a:lnTo>
                    <a:pt x="436397" y="40868"/>
                  </a:lnTo>
                  <a:lnTo>
                    <a:pt x="436397" y="24726"/>
                  </a:lnTo>
                  <a:lnTo>
                    <a:pt x="408584" y="24726"/>
                  </a:lnTo>
                  <a:lnTo>
                    <a:pt x="408584" y="17183"/>
                  </a:lnTo>
                  <a:lnTo>
                    <a:pt x="437083" y="17183"/>
                  </a:lnTo>
                  <a:lnTo>
                    <a:pt x="437083" y="1041"/>
                  </a:lnTo>
                  <a:close/>
                </a:path>
                <a:path w="558165" h="66675">
                  <a:moveTo>
                    <a:pt x="493039" y="1041"/>
                  </a:moveTo>
                  <a:lnTo>
                    <a:pt x="445312" y="1041"/>
                  </a:lnTo>
                  <a:lnTo>
                    <a:pt x="445312" y="65252"/>
                  </a:lnTo>
                  <a:lnTo>
                    <a:pt x="493039" y="65252"/>
                  </a:lnTo>
                  <a:lnTo>
                    <a:pt x="493039" y="49110"/>
                  </a:lnTo>
                  <a:lnTo>
                    <a:pt x="464540" y="49110"/>
                  </a:lnTo>
                  <a:lnTo>
                    <a:pt x="464540" y="40868"/>
                  </a:lnTo>
                  <a:lnTo>
                    <a:pt x="492353" y="40868"/>
                  </a:lnTo>
                  <a:lnTo>
                    <a:pt x="492353" y="24726"/>
                  </a:lnTo>
                  <a:lnTo>
                    <a:pt x="464540" y="24726"/>
                  </a:lnTo>
                  <a:lnTo>
                    <a:pt x="464540" y="17183"/>
                  </a:lnTo>
                  <a:lnTo>
                    <a:pt x="493039" y="17183"/>
                  </a:lnTo>
                  <a:lnTo>
                    <a:pt x="493039" y="1041"/>
                  </a:lnTo>
                  <a:close/>
                </a:path>
                <a:path w="558165" h="66675">
                  <a:moveTo>
                    <a:pt x="557936" y="23012"/>
                  </a:moveTo>
                  <a:lnTo>
                    <a:pt x="538365" y="1587"/>
                  </a:lnTo>
                  <a:lnTo>
                    <a:pt x="538365" y="18884"/>
                  </a:lnTo>
                  <a:lnTo>
                    <a:pt x="538365" y="26441"/>
                  </a:lnTo>
                  <a:lnTo>
                    <a:pt x="535266" y="28498"/>
                  </a:lnTo>
                  <a:lnTo>
                    <a:pt x="520509" y="28498"/>
                  </a:lnTo>
                  <a:lnTo>
                    <a:pt x="520509" y="17170"/>
                  </a:lnTo>
                  <a:lnTo>
                    <a:pt x="535266" y="17170"/>
                  </a:lnTo>
                  <a:lnTo>
                    <a:pt x="538365" y="18884"/>
                  </a:lnTo>
                  <a:lnTo>
                    <a:pt x="538365" y="1587"/>
                  </a:lnTo>
                  <a:lnTo>
                    <a:pt x="535266" y="1028"/>
                  </a:lnTo>
                  <a:lnTo>
                    <a:pt x="501624" y="1028"/>
                  </a:lnTo>
                  <a:lnTo>
                    <a:pt x="501624" y="65239"/>
                  </a:lnTo>
                  <a:lnTo>
                    <a:pt x="520509" y="65239"/>
                  </a:lnTo>
                  <a:lnTo>
                    <a:pt x="520509" y="44640"/>
                  </a:lnTo>
                  <a:lnTo>
                    <a:pt x="527723" y="44640"/>
                  </a:lnTo>
                  <a:lnTo>
                    <a:pt x="536295" y="65239"/>
                  </a:lnTo>
                  <a:lnTo>
                    <a:pt x="557936" y="65239"/>
                  </a:lnTo>
                  <a:lnTo>
                    <a:pt x="547624" y="44640"/>
                  </a:lnTo>
                  <a:lnTo>
                    <a:pt x="546595" y="42583"/>
                  </a:lnTo>
                  <a:lnTo>
                    <a:pt x="551751" y="39827"/>
                  </a:lnTo>
                  <a:lnTo>
                    <a:pt x="557936" y="35026"/>
                  </a:lnTo>
                  <a:lnTo>
                    <a:pt x="557936" y="28498"/>
                  </a:lnTo>
                  <a:lnTo>
                    <a:pt x="557936" y="23012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476887" y="5141937"/>
              <a:ext cx="233119" cy="6455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41943" y="5140562"/>
              <a:ext cx="219047" cy="66958"/>
            </a:xfrm>
            <a:prstGeom prst="rect">
              <a:avLst/>
            </a:prstGeom>
          </p:spPr>
        </p:pic>
      </p:grpSp>
      <p:grpSp>
        <p:nvGrpSpPr>
          <p:cNvPr id="18" name="object 18"/>
          <p:cNvGrpSpPr/>
          <p:nvPr/>
        </p:nvGrpSpPr>
        <p:grpSpPr>
          <a:xfrm>
            <a:off x="0" y="179999"/>
            <a:ext cx="7236459" cy="1260475"/>
            <a:chOff x="0" y="179999"/>
            <a:chExt cx="7236459" cy="1260475"/>
          </a:xfrm>
        </p:grpSpPr>
        <p:sp>
          <p:nvSpPr>
            <p:cNvPr id="19" name="object 19"/>
            <p:cNvSpPr/>
            <p:nvPr/>
          </p:nvSpPr>
          <p:spPr>
            <a:xfrm>
              <a:off x="0" y="179999"/>
              <a:ext cx="7236459" cy="1260475"/>
            </a:xfrm>
            <a:custGeom>
              <a:avLst/>
              <a:gdLst/>
              <a:ahLst/>
              <a:cxnLst/>
              <a:rect l="l" t="t" r="r" b="b"/>
              <a:pathLst>
                <a:path w="7236459" h="1260475">
                  <a:moveTo>
                    <a:pt x="7236000" y="0"/>
                  </a:moveTo>
                  <a:lnTo>
                    <a:pt x="0" y="0"/>
                  </a:lnTo>
                  <a:lnTo>
                    <a:pt x="0" y="1259494"/>
                  </a:lnTo>
                  <a:lnTo>
                    <a:pt x="6369110" y="1260003"/>
                  </a:lnTo>
                  <a:lnTo>
                    <a:pt x="6428339" y="1257436"/>
                  </a:lnTo>
                  <a:lnTo>
                    <a:pt x="6481674" y="1249929"/>
                  </a:lnTo>
                  <a:lnTo>
                    <a:pt x="6532017" y="1237776"/>
                  </a:lnTo>
                  <a:lnTo>
                    <a:pt x="6579389" y="1221275"/>
                  </a:lnTo>
                  <a:lnTo>
                    <a:pt x="6623810" y="1200719"/>
                  </a:lnTo>
                  <a:lnTo>
                    <a:pt x="6665297" y="1176405"/>
                  </a:lnTo>
                  <a:lnTo>
                    <a:pt x="6703873" y="1148627"/>
                  </a:lnTo>
                  <a:lnTo>
                    <a:pt x="6739556" y="1117681"/>
                  </a:lnTo>
                  <a:lnTo>
                    <a:pt x="6772365" y="1083862"/>
                  </a:lnTo>
                  <a:lnTo>
                    <a:pt x="6802321" y="1047465"/>
                  </a:lnTo>
                  <a:lnTo>
                    <a:pt x="6829443" y="1008785"/>
                  </a:lnTo>
                  <a:lnTo>
                    <a:pt x="6853750" y="968118"/>
                  </a:lnTo>
                  <a:lnTo>
                    <a:pt x="6875263" y="925758"/>
                  </a:lnTo>
                  <a:lnTo>
                    <a:pt x="6894001" y="882002"/>
                  </a:lnTo>
                  <a:lnTo>
                    <a:pt x="6943140" y="756226"/>
                  </a:lnTo>
                  <a:lnTo>
                    <a:pt x="6987645" y="641175"/>
                  </a:lnTo>
                  <a:lnTo>
                    <a:pt x="7164003" y="179997"/>
                  </a:lnTo>
                  <a:lnTo>
                    <a:pt x="7236000" y="0"/>
                  </a:lnTo>
                  <a:close/>
                </a:path>
              </a:pathLst>
            </a:custGeom>
            <a:solidFill>
              <a:srgbClr val="003D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83008" y="719999"/>
              <a:ext cx="741045" cy="720090"/>
            </a:xfrm>
            <a:custGeom>
              <a:avLst/>
              <a:gdLst/>
              <a:ahLst/>
              <a:cxnLst/>
              <a:rect l="l" t="t" r="r" b="b"/>
              <a:pathLst>
                <a:path w="741044" h="720090">
                  <a:moveTo>
                    <a:pt x="470992" y="0"/>
                  </a:moveTo>
                  <a:lnTo>
                    <a:pt x="426897" y="3583"/>
                  </a:lnTo>
                  <a:lnTo>
                    <a:pt x="384024" y="14212"/>
                  </a:lnTo>
                  <a:lnTo>
                    <a:pt x="343329" y="31708"/>
                  </a:lnTo>
                  <a:lnTo>
                    <a:pt x="305769" y="55890"/>
                  </a:lnTo>
                  <a:lnTo>
                    <a:pt x="272302" y="86578"/>
                  </a:lnTo>
                  <a:lnTo>
                    <a:pt x="243885" y="123591"/>
                  </a:lnTo>
                  <a:lnTo>
                    <a:pt x="221475" y="166751"/>
                  </a:lnTo>
                  <a:lnTo>
                    <a:pt x="203231" y="211495"/>
                  </a:lnTo>
                  <a:lnTo>
                    <a:pt x="0" y="720001"/>
                  </a:lnTo>
                  <a:lnTo>
                    <a:pt x="581113" y="720001"/>
                  </a:lnTo>
                  <a:lnTo>
                    <a:pt x="657581" y="528747"/>
                  </a:lnTo>
                  <a:lnTo>
                    <a:pt x="720369" y="373392"/>
                  </a:lnTo>
                  <a:lnTo>
                    <a:pt x="729989" y="345910"/>
                  </a:lnTo>
                  <a:lnTo>
                    <a:pt x="736368" y="318404"/>
                  </a:lnTo>
                  <a:lnTo>
                    <a:pt x="739903" y="290789"/>
                  </a:lnTo>
                  <a:lnTo>
                    <a:pt x="740994" y="262978"/>
                  </a:lnTo>
                  <a:lnTo>
                    <a:pt x="736966" y="220371"/>
                  </a:lnTo>
                  <a:lnTo>
                    <a:pt x="725229" y="178357"/>
                  </a:lnTo>
                  <a:lnTo>
                    <a:pt x="706305" y="138117"/>
                  </a:lnTo>
                  <a:lnTo>
                    <a:pt x="680714" y="100831"/>
                  </a:lnTo>
                  <a:lnTo>
                    <a:pt x="648977" y="67678"/>
                  </a:lnTo>
                  <a:lnTo>
                    <a:pt x="611616" y="39838"/>
                  </a:lnTo>
                  <a:lnTo>
                    <a:pt x="569150" y="18492"/>
                  </a:lnTo>
                  <a:lnTo>
                    <a:pt x="522102" y="4819"/>
                  </a:lnTo>
                  <a:lnTo>
                    <a:pt x="4709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0" y="180001"/>
              <a:ext cx="775335" cy="900430"/>
            </a:xfrm>
            <a:custGeom>
              <a:avLst/>
              <a:gdLst/>
              <a:ahLst/>
              <a:cxnLst/>
              <a:rect l="l" t="t" r="r" b="b"/>
              <a:pathLst>
                <a:path w="775335" h="900430">
                  <a:moveTo>
                    <a:pt x="775194" y="0"/>
                  </a:moveTo>
                  <a:lnTo>
                    <a:pt x="195642" y="0"/>
                  </a:lnTo>
                  <a:lnTo>
                    <a:pt x="0" y="488953"/>
                  </a:lnTo>
                  <a:lnTo>
                    <a:pt x="0" y="763784"/>
                  </a:lnTo>
                  <a:lnTo>
                    <a:pt x="24282" y="799166"/>
                  </a:lnTo>
                  <a:lnTo>
                    <a:pt x="56018" y="832319"/>
                  </a:lnTo>
                  <a:lnTo>
                    <a:pt x="93379" y="860159"/>
                  </a:lnTo>
                  <a:lnTo>
                    <a:pt x="135845" y="881505"/>
                  </a:lnTo>
                  <a:lnTo>
                    <a:pt x="182895" y="895178"/>
                  </a:lnTo>
                  <a:lnTo>
                    <a:pt x="234008" y="899998"/>
                  </a:lnTo>
                  <a:lnTo>
                    <a:pt x="278103" y="896414"/>
                  </a:lnTo>
                  <a:lnTo>
                    <a:pt x="320977" y="885785"/>
                  </a:lnTo>
                  <a:lnTo>
                    <a:pt x="361672" y="868289"/>
                  </a:lnTo>
                  <a:lnTo>
                    <a:pt x="399231" y="844107"/>
                  </a:lnTo>
                  <a:lnTo>
                    <a:pt x="432698" y="813419"/>
                  </a:lnTo>
                  <a:lnTo>
                    <a:pt x="461115" y="776406"/>
                  </a:lnTo>
                  <a:lnTo>
                    <a:pt x="483525" y="733247"/>
                  </a:lnTo>
                  <a:lnTo>
                    <a:pt x="501724" y="688609"/>
                  </a:lnTo>
                  <a:lnTo>
                    <a:pt x="731252" y="114071"/>
                  </a:lnTo>
                  <a:lnTo>
                    <a:pt x="775194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LOGO</a:t>
            </a:r>
            <a:r>
              <a:rPr spc="-130" dirty="0"/>
              <a:t> </a:t>
            </a:r>
            <a:r>
              <a:rPr spc="-55" dirty="0"/>
              <a:t>DO’S</a:t>
            </a:r>
            <a:r>
              <a:rPr spc="-130" dirty="0"/>
              <a:t> </a:t>
            </a:r>
            <a:r>
              <a:rPr dirty="0"/>
              <a:t>AND</a:t>
            </a:r>
            <a:r>
              <a:rPr spc="-125" dirty="0"/>
              <a:t> </a:t>
            </a:r>
            <a:r>
              <a:rPr spc="-60" dirty="0"/>
              <a:t>DON’TS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1283299" y="2088856"/>
            <a:ext cx="1803400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4700"/>
              </a:lnSpc>
              <a:spcBef>
                <a:spcPts val="95"/>
              </a:spcBef>
            </a:pPr>
            <a:r>
              <a:rPr sz="800" dirty="0">
                <a:solidFill>
                  <a:srgbClr val="0085CA"/>
                </a:solidFill>
                <a:latin typeface="Verdana"/>
                <a:cs typeface="Verdana"/>
              </a:rPr>
              <a:t>Please</a:t>
            </a:r>
            <a:r>
              <a:rPr sz="800" spc="2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0085CA"/>
                </a:solidFill>
                <a:latin typeface="Verdana"/>
                <a:cs typeface="Verdana"/>
              </a:rPr>
              <a:t>take</a:t>
            </a:r>
            <a:r>
              <a:rPr sz="800" spc="2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0085CA"/>
                </a:solidFill>
                <a:latin typeface="Verdana"/>
                <a:cs typeface="Verdana"/>
              </a:rPr>
              <a:t>a</a:t>
            </a:r>
            <a:r>
              <a:rPr sz="800" spc="2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0085CA"/>
                </a:solidFill>
                <a:latin typeface="Verdana"/>
                <a:cs typeface="Verdana"/>
              </a:rPr>
              <a:t>moment</a:t>
            </a:r>
            <a:r>
              <a:rPr sz="800" spc="2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0085CA"/>
                </a:solidFill>
                <a:latin typeface="Verdana"/>
                <a:cs typeface="Verdana"/>
              </a:rPr>
              <a:t>to</a:t>
            </a:r>
            <a:r>
              <a:rPr sz="800" spc="2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0085CA"/>
                </a:solidFill>
                <a:latin typeface="Verdana"/>
                <a:cs typeface="Verdana"/>
              </a:rPr>
              <a:t>consider </a:t>
            </a:r>
            <a:r>
              <a:rPr sz="800" dirty="0">
                <a:solidFill>
                  <a:srgbClr val="0085CA"/>
                </a:solidFill>
                <a:latin typeface="Verdana"/>
                <a:cs typeface="Verdana"/>
              </a:rPr>
              <a:t>how</a:t>
            </a:r>
            <a:r>
              <a:rPr sz="800" spc="-1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0085CA"/>
                </a:solidFill>
                <a:latin typeface="Verdana"/>
                <a:cs typeface="Verdana"/>
              </a:rPr>
              <a:t>you</a:t>
            </a:r>
            <a:r>
              <a:rPr sz="800" spc="-1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0085CA"/>
                </a:solidFill>
                <a:latin typeface="Verdana"/>
                <a:cs typeface="Verdana"/>
              </a:rPr>
              <a:t>use</a:t>
            </a:r>
            <a:r>
              <a:rPr sz="800" spc="-1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800" spc="-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0085CA"/>
                </a:solidFill>
                <a:latin typeface="Verdana"/>
                <a:cs typeface="Verdana"/>
              </a:rPr>
              <a:t>logo.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99074" y="5332039"/>
            <a:ext cx="10356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C4D4F"/>
                </a:solidFill>
                <a:latin typeface="Trebuchet MS"/>
                <a:cs typeface="Trebuchet MS"/>
              </a:rPr>
              <a:t>Please</a:t>
            </a:r>
            <a:r>
              <a:rPr sz="900" spc="-2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30" dirty="0">
                <a:solidFill>
                  <a:srgbClr val="4C4D4F"/>
                </a:solidFill>
                <a:latin typeface="Trebuchet MS"/>
                <a:cs typeface="Trebuchet MS"/>
              </a:rPr>
              <a:t>don’t</a:t>
            </a:r>
            <a:r>
              <a:rPr sz="900" spc="-2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squash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41234" y="5332039"/>
            <a:ext cx="1026794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C4D4F"/>
                </a:solidFill>
                <a:latin typeface="Trebuchet MS"/>
                <a:cs typeface="Trebuchet MS"/>
              </a:rPr>
              <a:t>Please</a:t>
            </a:r>
            <a:r>
              <a:rPr sz="900" spc="-2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30" dirty="0">
                <a:solidFill>
                  <a:srgbClr val="4C4D4F"/>
                </a:solidFill>
                <a:latin typeface="Trebuchet MS"/>
                <a:cs typeface="Trebuchet MS"/>
              </a:rPr>
              <a:t>don’t</a:t>
            </a:r>
            <a:r>
              <a:rPr sz="900" spc="-2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stretch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848051" y="5332039"/>
            <a:ext cx="14439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C4D4F"/>
                </a:solidFill>
                <a:latin typeface="Trebuchet MS"/>
                <a:cs typeface="Trebuchet MS"/>
              </a:rPr>
              <a:t>Please</a:t>
            </a:r>
            <a:r>
              <a:rPr sz="900" spc="-2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30" dirty="0">
                <a:solidFill>
                  <a:srgbClr val="4C4D4F"/>
                </a:solidFill>
                <a:latin typeface="Trebuchet MS"/>
                <a:cs typeface="Trebuchet MS"/>
              </a:rPr>
              <a:t>don’t</a:t>
            </a:r>
            <a:r>
              <a:rPr sz="900" spc="-1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dirty="0">
                <a:solidFill>
                  <a:srgbClr val="4C4D4F"/>
                </a:solidFill>
                <a:latin typeface="Trebuchet MS"/>
                <a:cs typeface="Trebuchet MS"/>
              </a:rPr>
              <a:t>change</a:t>
            </a:r>
            <a:r>
              <a:rPr sz="900" spc="-1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colours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225720" y="5332039"/>
            <a:ext cx="13893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C4D4F"/>
                </a:solidFill>
                <a:latin typeface="Trebuchet MS"/>
                <a:cs typeface="Trebuchet MS"/>
              </a:rPr>
              <a:t>Please</a:t>
            </a:r>
            <a:r>
              <a:rPr sz="900" spc="-2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30" dirty="0">
                <a:solidFill>
                  <a:srgbClr val="4C4D4F"/>
                </a:solidFill>
                <a:latin typeface="Trebuchet MS"/>
                <a:cs typeface="Trebuchet MS"/>
              </a:rPr>
              <a:t>don’t</a:t>
            </a:r>
            <a:r>
              <a:rPr sz="900" spc="-1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dirty="0">
                <a:solidFill>
                  <a:srgbClr val="4C4D4F"/>
                </a:solidFill>
                <a:latin typeface="Trebuchet MS"/>
                <a:cs typeface="Trebuchet MS"/>
              </a:rPr>
              <a:t>change</a:t>
            </a:r>
            <a:r>
              <a:rPr sz="900" spc="-1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layout</a:t>
            </a:r>
            <a:endParaRPr sz="900">
              <a:latin typeface="Trebuchet MS"/>
              <a:cs typeface="Trebuchet MS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825805" y="3672001"/>
            <a:ext cx="544195" cy="892810"/>
            <a:chOff x="6825805" y="3672001"/>
            <a:chExt cx="544195" cy="892810"/>
          </a:xfrm>
        </p:grpSpPr>
        <p:sp>
          <p:nvSpPr>
            <p:cNvPr id="29" name="object 29"/>
            <p:cNvSpPr/>
            <p:nvPr/>
          </p:nvSpPr>
          <p:spPr>
            <a:xfrm>
              <a:off x="6825806" y="3672001"/>
              <a:ext cx="544195" cy="892810"/>
            </a:xfrm>
            <a:custGeom>
              <a:avLst/>
              <a:gdLst/>
              <a:ahLst/>
              <a:cxnLst/>
              <a:rect l="l" t="t" r="r" b="b"/>
              <a:pathLst>
                <a:path w="544195" h="892810">
                  <a:moveTo>
                    <a:pt x="543598" y="0"/>
                  </a:moveTo>
                  <a:lnTo>
                    <a:pt x="133197" y="0"/>
                  </a:lnTo>
                  <a:lnTo>
                    <a:pt x="133197" y="712800"/>
                  </a:lnTo>
                  <a:lnTo>
                    <a:pt x="0" y="712800"/>
                  </a:lnTo>
                  <a:lnTo>
                    <a:pt x="0" y="892797"/>
                  </a:lnTo>
                  <a:lnTo>
                    <a:pt x="133197" y="892797"/>
                  </a:lnTo>
                  <a:lnTo>
                    <a:pt x="543598" y="892797"/>
                  </a:lnTo>
                  <a:lnTo>
                    <a:pt x="543598" y="712800"/>
                  </a:lnTo>
                  <a:lnTo>
                    <a:pt x="5435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868095" y="3783595"/>
              <a:ext cx="404495" cy="756285"/>
            </a:xfrm>
            <a:custGeom>
              <a:avLst/>
              <a:gdLst/>
              <a:ahLst/>
              <a:cxnLst/>
              <a:rect l="l" t="t" r="r" b="b"/>
              <a:pathLst>
                <a:path w="404495" h="756285">
                  <a:moveTo>
                    <a:pt x="172897" y="0"/>
                  </a:moveTo>
                  <a:lnTo>
                    <a:pt x="150357" y="4517"/>
                  </a:lnTo>
                  <a:lnTo>
                    <a:pt x="132008" y="16857"/>
                  </a:lnTo>
                  <a:lnTo>
                    <a:pt x="119667" y="35206"/>
                  </a:lnTo>
                  <a:lnTo>
                    <a:pt x="115150" y="57746"/>
                  </a:lnTo>
                  <a:lnTo>
                    <a:pt x="115150" y="510578"/>
                  </a:lnTo>
                  <a:lnTo>
                    <a:pt x="120834" y="538643"/>
                  </a:lnTo>
                  <a:lnTo>
                    <a:pt x="136323" y="561592"/>
                  </a:lnTo>
                  <a:lnTo>
                    <a:pt x="159272" y="577081"/>
                  </a:lnTo>
                  <a:lnTo>
                    <a:pt x="187337" y="582764"/>
                  </a:lnTo>
                  <a:lnTo>
                    <a:pt x="288391" y="582764"/>
                  </a:lnTo>
                  <a:lnTo>
                    <a:pt x="288391" y="640511"/>
                  </a:lnTo>
                  <a:lnTo>
                    <a:pt x="57746" y="640511"/>
                  </a:lnTo>
                  <a:lnTo>
                    <a:pt x="16991" y="657369"/>
                  </a:lnTo>
                  <a:lnTo>
                    <a:pt x="0" y="698258"/>
                  </a:lnTo>
                  <a:lnTo>
                    <a:pt x="4517" y="720799"/>
                  </a:lnTo>
                  <a:lnTo>
                    <a:pt x="16857" y="739147"/>
                  </a:lnTo>
                  <a:lnTo>
                    <a:pt x="35206" y="751488"/>
                  </a:lnTo>
                  <a:lnTo>
                    <a:pt x="57746" y="756005"/>
                  </a:lnTo>
                  <a:lnTo>
                    <a:pt x="346138" y="756005"/>
                  </a:lnTo>
                  <a:lnTo>
                    <a:pt x="368529" y="751488"/>
                  </a:lnTo>
                  <a:lnTo>
                    <a:pt x="386894" y="739147"/>
                  </a:lnTo>
                  <a:lnTo>
                    <a:pt x="399318" y="720799"/>
                  </a:lnTo>
                  <a:lnTo>
                    <a:pt x="403885" y="698258"/>
                  </a:lnTo>
                  <a:lnTo>
                    <a:pt x="403885" y="178879"/>
                  </a:lnTo>
                  <a:lnTo>
                    <a:pt x="399368" y="156488"/>
                  </a:lnTo>
                  <a:lnTo>
                    <a:pt x="387027" y="138123"/>
                  </a:lnTo>
                  <a:lnTo>
                    <a:pt x="368679" y="125699"/>
                  </a:lnTo>
                  <a:lnTo>
                    <a:pt x="346138" y="121132"/>
                  </a:lnTo>
                  <a:lnTo>
                    <a:pt x="323747" y="125649"/>
                  </a:lnTo>
                  <a:lnTo>
                    <a:pt x="305382" y="137990"/>
                  </a:lnTo>
                  <a:lnTo>
                    <a:pt x="292958" y="156338"/>
                  </a:lnTo>
                  <a:lnTo>
                    <a:pt x="288391" y="178879"/>
                  </a:lnTo>
                  <a:lnTo>
                    <a:pt x="288391" y="467271"/>
                  </a:lnTo>
                  <a:lnTo>
                    <a:pt x="259511" y="467271"/>
                  </a:lnTo>
                  <a:lnTo>
                    <a:pt x="248320" y="464987"/>
                  </a:lnTo>
                  <a:lnTo>
                    <a:pt x="239139" y="458774"/>
                  </a:lnTo>
                  <a:lnTo>
                    <a:pt x="232928" y="449590"/>
                  </a:lnTo>
                  <a:lnTo>
                    <a:pt x="230644" y="438391"/>
                  </a:lnTo>
                  <a:lnTo>
                    <a:pt x="230644" y="57746"/>
                  </a:lnTo>
                  <a:lnTo>
                    <a:pt x="226127" y="35356"/>
                  </a:lnTo>
                  <a:lnTo>
                    <a:pt x="213787" y="16991"/>
                  </a:lnTo>
                  <a:lnTo>
                    <a:pt x="195438" y="4567"/>
                  </a:lnTo>
                  <a:lnTo>
                    <a:pt x="172897" y="0"/>
                  </a:lnTo>
                  <a:close/>
                </a:path>
              </a:pathLst>
            </a:custGeom>
            <a:solidFill>
              <a:srgbClr val="00AE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1222217" y="3633382"/>
            <a:ext cx="17780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spc="-50" dirty="0">
                <a:solidFill>
                  <a:srgbClr val="231F20"/>
                </a:solidFill>
                <a:latin typeface="MingLiU_HKSCS-ExtB"/>
                <a:cs typeface="MingLiU_HKSCS-ExtB"/>
              </a:rPr>
              <a:t>✅</a:t>
            </a:r>
            <a:endParaRPr sz="1250">
              <a:latin typeface="MingLiU_HKSCS-ExtB"/>
              <a:cs typeface="MingLiU_HKSCS-ExtB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731331" y="3632163"/>
            <a:ext cx="17780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spc="-50" dirty="0">
                <a:solidFill>
                  <a:srgbClr val="231F20"/>
                </a:solidFill>
                <a:latin typeface="MingLiU_HKSCS-ExtB"/>
                <a:cs typeface="MingLiU_HKSCS-ExtB"/>
              </a:rPr>
              <a:t>❎</a:t>
            </a:r>
            <a:endParaRPr sz="1250">
              <a:latin typeface="MingLiU_HKSCS-ExtB"/>
              <a:cs typeface="MingLiU_HKSCS-ExtB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13801" y="3632163"/>
            <a:ext cx="17780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spc="-50" dirty="0">
                <a:solidFill>
                  <a:srgbClr val="231F20"/>
                </a:solidFill>
                <a:latin typeface="MingLiU_HKSCS-ExtB"/>
                <a:cs typeface="MingLiU_HKSCS-ExtB"/>
              </a:rPr>
              <a:t>❎</a:t>
            </a:r>
            <a:endParaRPr sz="1250">
              <a:latin typeface="MingLiU_HKSCS-ExtB"/>
              <a:cs typeface="MingLiU_HKSCS-ExtB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381920" y="3632163"/>
            <a:ext cx="17780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spc="-50" dirty="0">
                <a:solidFill>
                  <a:srgbClr val="231F20"/>
                </a:solidFill>
                <a:latin typeface="MingLiU_HKSCS-ExtB"/>
                <a:cs typeface="MingLiU_HKSCS-ExtB"/>
              </a:rPr>
              <a:t>❎</a:t>
            </a:r>
            <a:endParaRPr sz="1250">
              <a:latin typeface="MingLiU_HKSCS-ExtB"/>
              <a:cs typeface="MingLiU_HKSCS-ExtB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701296" y="3974148"/>
            <a:ext cx="17780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spc="-50" dirty="0">
                <a:solidFill>
                  <a:srgbClr val="231F20"/>
                </a:solidFill>
                <a:latin typeface="MingLiU_HKSCS-ExtB"/>
                <a:cs typeface="MingLiU_HKSCS-ExtB"/>
              </a:rPr>
              <a:t>❎</a:t>
            </a:r>
            <a:endParaRPr sz="1250">
              <a:latin typeface="MingLiU_HKSCS-ExtB"/>
              <a:cs typeface="MingLiU_HKSCS-ExtB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1415291" y="3700926"/>
            <a:ext cx="702945" cy="843915"/>
            <a:chOff x="1415291" y="3700926"/>
            <a:chExt cx="702945" cy="843915"/>
          </a:xfrm>
        </p:grpSpPr>
        <p:sp>
          <p:nvSpPr>
            <p:cNvPr id="37" name="object 37"/>
            <p:cNvSpPr/>
            <p:nvPr/>
          </p:nvSpPr>
          <p:spPr>
            <a:xfrm>
              <a:off x="1479838" y="3700926"/>
              <a:ext cx="300990" cy="675005"/>
            </a:xfrm>
            <a:custGeom>
              <a:avLst/>
              <a:gdLst/>
              <a:ahLst/>
              <a:cxnLst/>
              <a:rect l="l" t="t" r="r" b="b"/>
              <a:pathLst>
                <a:path w="300989" h="675004">
                  <a:moveTo>
                    <a:pt x="56724" y="106658"/>
                  </a:moveTo>
                  <a:lnTo>
                    <a:pt x="34299" y="110952"/>
                  </a:lnTo>
                  <a:lnTo>
                    <a:pt x="34637" y="110952"/>
                  </a:lnTo>
                  <a:lnTo>
                    <a:pt x="16186" y="123361"/>
                  </a:lnTo>
                  <a:lnTo>
                    <a:pt x="4270" y="141417"/>
                  </a:lnTo>
                  <a:lnTo>
                    <a:pt x="0" y="162386"/>
                  </a:lnTo>
                  <a:lnTo>
                    <a:pt x="4203" y="184343"/>
                  </a:lnTo>
                  <a:lnTo>
                    <a:pt x="20440" y="224230"/>
                  </a:lnTo>
                  <a:lnTo>
                    <a:pt x="179996" y="618328"/>
                  </a:lnTo>
                  <a:lnTo>
                    <a:pt x="188152" y="635238"/>
                  </a:lnTo>
                  <a:lnTo>
                    <a:pt x="201200" y="653694"/>
                  </a:lnTo>
                  <a:lnTo>
                    <a:pt x="219785" y="668545"/>
                  </a:lnTo>
                  <a:lnTo>
                    <a:pt x="244550" y="674640"/>
                  </a:lnTo>
                  <a:lnTo>
                    <a:pt x="269138" y="670234"/>
                  </a:lnTo>
                  <a:lnTo>
                    <a:pt x="286741" y="658199"/>
                  </a:lnTo>
                  <a:lnTo>
                    <a:pt x="297327" y="640307"/>
                  </a:lnTo>
                  <a:lnTo>
                    <a:pt x="300862" y="618328"/>
                  </a:lnTo>
                  <a:lnTo>
                    <a:pt x="300862" y="335067"/>
                  </a:lnTo>
                  <a:lnTo>
                    <a:pt x="188581" y="335067"/>
                  </a:lnTo>
                  <a:lnTo>
                    <a:pt x="108241" y="141417"/>
                  </a:lnTo>
                  <a:lnTo>
                    <a:pt x="95747" y="122840"/>
                  </a:lnTo>
                  <a:lnTo>
                    <a:pt x="77812" y="110952"/>
                  </a:lnTo>
                  <a:lnTo>
                    <a:pt x="56724" y="106658"/>
                  </a:lnTo>
                  <a:close/>
                </a:path>
                <a:path w="300989" h="675004">
                  <a:moveTo>
                    <a:pt x="244721" y="0"/>
                  </a:moveTo>
                  <a:lnTo>
                    <a:pt x="222820" y="4418"/>
                  </a:lnTo>
                  <a:lnTo>
                    <a:pt x="222987" y="4418"/>
                  </a:lnTo>
                  <a:lnTo>
                    <a:pt x="205150" y="16405"/>
                  </a:lnTo>
                  <a:lnTo>
                    <a:pt x="193035" y="34298"/>
                  </a:lnTo>
                  <a:lnTo>
                    <a:pt x="188581" y="56277"/>
                  </a:lnTo>
                  <a:lnTo>
                    <a:pt x="188581" y="335067"/>
                  </a:lnTo>
                  <a:lnTo>
                    <a:pt x="300862" y="335067"/>
                  </a:lnTo>
                  <a:lnTo>
                    <a:pt x="300862" y="56277"/>
                  </a:lnTo>
                  <a:lnTo>
                    <a:pt x="296457" y="34442"/>
                  </a:lnTo>
                  <a:lnTo>
                    <a:pt x="284422" y="16534"/>
                  </a:lnTo>
                  <a:lnTo>
                    <a:pt x="266529" y="4418"/>
                  </a:lnTo>
                  <a:lnTo>
                    <a:pt x="244721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415288" y="3807675"/>
              <a:ext cx="702945" cy="737235"/>
            </a:xfrm>
            <a:custGeom>
              <a:avLst/>
              <a:gdLst/>
              <a:ahLst/>
              <a:cxnLst/>
              <a:rect l="l" t="t" r="r" b="b"/>
              <a:pathLst>
                <a:path w="702944" h="737235">
                  <a:moveTo>
                    <a:pt x="251841" y="681177"/>
                  </a:moveTo>
                  <a:lnTo>
                    <a:pt x="108242" y="321716"/>
                  </a:lnTo>
                  <a:lnTo>
                    <a:pt x="77812" y="291249"/>
                  </a:lnTo>
                  <a:lnTo>
                    <a:pt x="56718" y="286956"/>
                  </a:lnTo>
                  <a:lnTo>
                    <a:pt x="34759" y="291147"/>
                  </a:lnTo>
                  <a:lnTo>
                    <a:pt x="16179" y="303657"/>
                  </a:lnTo>
                  <a:lnTo>
                    <a:pt x="4292" y="321589"/>
                  </a:lnTo>
                  <a:lnTo>
                    <a:pt x="0" y="342684"/>
                  </a:lnTo>
                  <a:lnTo>
                    <a:pt x="4203" y="364629"/>
                  </a:lnTo>
                  <a:lnTo>
                    <a:pt x="143598" y="702132"/>
                  </a:lnTo>
                  <a:lnTo>
                    <a:pt x="156095" y="720725"/>
                  </a:lnTo>
                  <a:lnTo>
                    <a:pt x="174028" y="732612"/>
                  </a:lnTo>
                  <a:lnTo>
                    <a:pt x="195122" y="736904"/>
                  </a:lnTo>
                  <a:lnTo>
                    <a:pt x="217081" y="732701"/>
                  </a:lnTo>
                  <a:lnTo>
                    <a:pt x="235661" y="720204"/>
                  </a:lnTo>
                  <a:lnTo>
                    <a:pt x="247548" y="702271"/>
                  </a:lnTo>
                  <a:lnTo>
                    <a:pt x="251841" y="681177"/>
                  </a:lnTo>
                  <a:close/>
                </a:path>
                <a:path w="702944" h="737235">
                  <a:moveTo>
                    <a:pt x="702919" y="174421"/>
                  </a:moveTo>
                  <a:lnTo>
                    <a:pt x="698512" y="152590"/>
                  </a:lnTo>
                  <a:lnTo>
                    <a:pt x="686473" y="134683"/>
                  </a:lnTo>
                  <a:lnTo>
                    <a:pt x="668578" y="122567"/>
                  </a:lnTo>
                  <a:lnTo>
                    <a:pt x="646607" y="118110"/>
                  </a:lnTo>
                  <a:lnTo>
                    <a:pt x="624763" y="122516"/>
                  </a:lnTo>
                  <a:lnTo>
                    <a:pt x="606856" y="134556"/>
                  </a:lnTo>
                  <a:lnTo>
                    <a:pt x="594741" y="152450"/>
                  </a:lnTo>
                  <a:lnTo>
                    <a:pt x="590296" y="174421"/>
                  </a:lnTo>
                  <a:lnTo>
                    <a:pt x="590296" y="455612"/>
                  </a:lnTo>
                  <a:lnTo>
                    <a:pt x="562140" y="455612"/>
                  </a:lnTo>
                  <a:lnTo>
                    <a:pt x="551218" y="453390"/>
                  </a:lnTo>
                  <a:lnTo>
                    <a:pt x="542264" y="447332"/>
                  </a:lnTo>
                  <a:lnTo>
                    <a:pt x="536206" y="438391"/>
                  </a:lnTo>
                  <a:lnTo>
                    <a:pt x="533984" y="427469"/>
                  </a:lnTo>
                  <a:lnTo>
                    <a:pt x="533984" y="56311"/>
                  </a:lnTo>
                  <a:lnTo>
                    <a:pt x="529577" y="34480"/>
                  </a:lnTo>
                  <a:lnTo>
                    <a:pt x="517550" y="16573"/>
                  </a:lnTo>
                  <a:lnTo>
                    <a:pt x="499656" y="4457"/>
                  </a:lnTo>
                  <a:lnTo>
                    <a:pt x="477685" y="0"/>
                  </a:lnTo>
                  <a:lnTo>
                    <a:pt x="455701" y="4406"/>
                  </a:lnTo>
                  <a:lnTo>
                    <a:pt x="437807" y="16433"/>
                  </a:lnTo>
                  <a:lnTo>
                    <a:pt x="425767" y="34328"/>
                  </a:lnTo>
                  <a:lnTo>
                    <a:pt x="421373" y="56311"/>
                  </a:lnTo>
                  <a:lnTo>
                    <a:pt x="421373" y="497852"/>
                  </a:lnTo>
                  <a:lnTo>
                    <a:pt x="426910" y="525221"/>
                  </a:lnTo>
                  <a:lnTo>
                    <a:pt x="442010" y="547598"/>
                  </a:lnTo>
                  <a:lnTo>
                    <a:pt x="464388" y="562698"/>
                  </a:lnTo>
                  <a:lnTo>
                    <a:pt x="491756" y="568236"/>
                  </a:lnTo>
                  <a:lnTo>
                    <a:pt x="590296" y="568236"/>
                  </a:lnTo>
                  <a:lnTo>
                    <a:pt x="590296" y="624547"/>
                  </a:lnTo>
                  <a:lnTo>
                    <a:pt x="365404" y="624547"/>
                  </a:lnTo>
                  <a:lnTo>
                    <a:pt x="343573" y="628954"/>
                  </a:lnTo>
                  <a:lnTo>
                    <a:pt x="325666" y="640981"/>
                  </a:lnTo>
                  <a:lnTo>
                    <a:pt x="313550" y="658876"/>
                  </a:lnTo>
                  <a:lnTo>
                    <a:pt x="309105" y="680847"/>
                  </a:lnTo>
                  <a:lnTo>
                    <a:pt x="313499" y="702830"/>
                  </a:lnTo>
                  <a:lnTo>
                    <a:pt x="325539" y="720725"/>
                  </a:lnTo>
                  <a:lnTo>
                    <a:pt x="343420" y="732764"/>
                  </a:lnTo>
                  <a:lnTo>
                    <a:pt x="365404" y="737158"/>
                  </a:lnTo>
                  <a:lnTo>
                    <a:pt x="646607" y="737158"/>
                  </a:lnTo>
                  <a:lnTo>
                    <a:pt x="668439" y="732764"/>
                  </a:lnTo>
                  <a:lnTo>
                    <a:pt x="686346" y="720725"/>
                  </a:lnTo>
                  <a:lnTo>
                    <a:pt x="698461" y="702830"/>
                  </a:lnTo>
                  <a:lnTo>
                    <a:pt x="702919" y="680847"/>
                  </a:lnTo>
                  <a:lnTo>
                    <a:pt x="702919" y="174421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/>
          <p:nvPr/>
        </p:nvSpPr>
        <p:spPr>
          <a:xfrm>
            <a:off x="1583956" y="4589475"/>
            <a:ext cx="535305" cy="259715"/>
          </a:xfrm>
          <a:custGeom>
            <a:avLst/>
            <a:gdLst/>
            <a:ahLst/>
            <a:cxnLst/>
            <a:rect l="l" t="t" r="r" b="b"/>
            <a:pathLst>
              <a:path w="535305" h="259714">
                <a:moveTo>
                  <a:pt x="253047" y="56311"/>
                </a:moveTo>
                <a:lnTo>
                  <a:pt x="248640" y="34480"/>
                </a:lnTo>
                <a:lnTo>
                  <a:pt x="236601" y="16573"/>
                </a:lnTo>
                <a:lnTo>
                  <a:pt x="218719" y="4457"/>
                </a:lnTo>
                <a:lnTo>
                  <a:pt x="196735" y="0"/>
                </a:lnTo>
                <a:lnTo>
                  <a:pt x="28155" y="0"/>
                </a:lnTo>
                <a:lnTo>
                  <a:pt x="17233" y="2222"/>
                </a:lnTo>
                <a:lnTo>
                  <a:pt x="8280" y="8280"/>
                </a:lnTo>
                <a:lnTo>
                  <a:pt x="2222" y="17233"/>
                </a:lnTo>
                <a:lnTo>
                  <a:pt x="0" y="28155"/>
                </a:lnTo>
                <a:lnTo>
                  <a:pt x="2222" y="39065"/>
                </a:lnTo>
                <a:lnTo>
                  <a:pt x="8280" y="48018"/>
                </a:lnTo>
                <a:lnTo>
                  <a:pt x="17233" y="54089"/>
                </a:lnTo>
                <a:lnTo>
                  <a:pt x="28155" y="56311"/>
                </a:lnTo>
                <a:lnTo>
                  <a:pt x="157594" y="56311"/>
                </a:lnTo>
                <a:lnTo>
                  <a:pt x="168795" y="57289"/>
                </a:lnTo>
                <a:lnTo>
                  <a:pt x="178714" y="60820"/>
                </a:lnTo>
                <a:lnTo>
                  <a:pt x="185788" y="67754"/>
                </a:lnTo>
                <a:lnTo>
                  <a:pt x="188493" y="78968"/>
                </a:lnTo>
                <a:lnTo>
                  <a:pt x="185788" y="90182"/>
                </a:lnTo>
                <a:lnTo>
                  <a:pt x="178714" y="97116"/>
                </a:lnTo>
                <a:lnTo>
                  <a:pt x="168795" y="100647"/>
                </a:lnTo>
                <a:lnTo>
                  <a:pt x="157594" y="101625"/>
                </a:lnTo>
                <a:lnTo>
                  <a:pt x="56311" y="101625"/>
                </a:lnTo>
                <a:lnTo>
                  <a:pt x="34480" y="105600"/>
                </a:lnTo>
                <a:lnTo>
                  <a:pt x="16573" y="116687"/>
                </a:lnTo>
                <a:lnTo>
                  <a:pt x="4457" y="133642"/>
                </a:lnTo>
                <a:lnTo>
                  <a:pt x="0" y="155194"/>
                </a:lnTo>
                <a:lnTo>
                  <a:pt x="0" y="259219"/>
                </a:lnTo>
                <a:lnTo>
                  <a:pt x="224891" y="259219"/>
                </a:lnTo>
                <a:lnTo>
                  <a:pt x="235800" y="256997"/>
                </a:lnTo>
                <a:lnTo>
                  <a:pt x="244754" y="250939"/>
                </a:lnTo>
                <a:lnTo>
                  <a:pt x="250812" y="241985"/>
                </a:lnTo>
                <a:lnTo>
                  <a:pt x="253047" y="231076"/>
                </a:lnTo>
                <a:lnTo>
                  <a:pt x="250812" y="220154"/>
                </a:lnTo>
                <a:lnTo>
                  <a:pt x="244754" y="211201"/>
                </a:lnTo>
                <a:lnTo>
                  <a:pt x="235800" y="205143"/>
                </a:lnTo>
                <a:lnTo>
                  <a:pt x="224891" y="202920"/>
                </a:lnTo>
                <a:lnTo>
                  <a:pt x="64554" y="202920"/>
                </a:lnTo>
                <a:lnTo>
                  <a:pt x="64554" y="177507"/>
                </a:lnTo>
                <a:lnTo>
                  <a:pt x="67259" y="166293"/>
                </a:lnTo>
                <a:lnTo>
                  <a:pt x="74333" y="159359"/>
                </a:lnTo>
                <a:lnTo>
                  <a:pt x="84251" y="155829"/>
                </a:lnTo>
                <a:lnTo>
                  <a:pt x="95453" y="154851"/>
                </a:lnTo>
                <a:lnTo>
                  <a:pt x="196735" y="154851"/>
                </a:lnTo>
                <a:lnTo>
                  <a:pt x="218567" y="150444"/>
                </a:lnTo>
                <a:lnTo>
                  <a:pt x="236474" y="138404"/>
                </a:lnTo>
                <a:lnTo>
                  <a:pt x="248589" y="120523"/>
                </a:lnTo>
                <a:lnTo>
                  <a:pt x="253047" y="98539"/>
                </a:lnTo>
                <a:lnTo>
                  <a:pt x="253047" y="56311"/>
                </a:lnTo>
                <a:close/>
              </a:path>
              <a:path w="535305" h="259714">
                <a:moveTo>
                  <a:pt x="534924" y="154851"/>
                </a:moveTo>
                <a:lnTo>
                  <a:pt x="519226" y="115100"/>
                </a:lnTo>
                <a:lnTo>
                  <a:pt x="484454" y="98539"/>
                </a:lnTo>
                <a:lnTo>
                  <a:pt x="469684" y="98539"/>
                </a:lnTo>
                <a:lnTo>
                  <a:pt x="469684" y="171678"/>
                </a:lnTo>
                <a:lnTo>
                  <a:pt x="469684" y="180263"/>
                </a:lnTo>
                <a:lnTo>
                  <a:pt x="438785" y="202920"/>
                </a:lnTo>
                <a:lnTo>
                  <a:pt x="376986" y="202920"/>
                </a:lnTo>
                <a:lnTo>
                  <a:pt x="376986" y="202577"/>
                </a:lnTo>
                <a:lnTo>
                  <a:pt x="365785" y="201587"/>
                </a:lnTo>
                <a:lnTo>
                  <a:pt x="355879" y="198069"/>
                </a:lnTo>
                <a:lnTo>
                  <a:pt x="348792" y="191135"/>
                </a:lnTo>
                <a:lnTo>
                  <a:pt x="346176" y="180263"/>
                </a:lnTo>
                <a:lnTo>
                  <a:pt x="346087" y="149021"/>
                </a:lnTo>
                <a:lnTo>
                  <a:pt x="438785" y="149021"/>
                </a:lnTo>
                <a:lnTo>
                  <a:pt x="449986" y="149999"/>
                </a:lnTo>
                <a:lnTo>
                  <a:pt x="459905" y="153517"/>
                </a:lnTo>
                <a:lnTo>
                  <a:pt x="466979" y="160451"/>
                </a:lnTo>
                <a:lnTo>
                  <a:pt x="469684" y="171678"/>
                </a:lnTo>
                <a:lnTo>
                  <a:pt x="469684" y="98539"/>
                </a:lnTo>
                <a:lnTo>
                  <a:pt x="346087" y="98539"/>
                </a:lnTo>
                <a:lnTo>
                  <a:pt x="346087" y="78968"/>
                </a:lnTo>
                <a:lnTo>
                  <a:pt x="348792" y="67754"/>
                </a:lnTo>
                <a:lnTo>
                  <a:pt x="355879" y="60820"/>
                </a:lnTo>
                <a:lnTo>
                  <a:pt x="365785" y="57289"/>
                </a:lnTo>
                <a:lnTo>
                  <a:pt x="376986" y="56311"/>
                </a:lnTo>
                <a:lnTo>
                  <a:pt x="506425" y="56311"/>
                </a:lnTo>
                <a:lnTo>
                  <a:pt x="517347" y="54076"/>
                </a:lnTo>
                <a:lnTo>
                  <a:pt x="526300" y="48031"/>
                </a:lnTo>
                <a:lnTo>
                  <a:pt x="532358" y="39077"/>
                </a:lnTo>
                <a:lnTo>
                  <a:pt x="534581" y="28155"/>
                </a:lnTo>
                <a:lnTo>
                  <a:pt x="532358" y="17233"/>
                </a:lnTo>
                <a:lnTo>
                  <a:pt x="526300" y="8280"/>
                </a:lnTo>
                <a:lnTo>
                  <a:pt x="517347" y="2222"/>
                </a:lnTo>
                <a:lnTo>
                  <a:pt x="506425" y="0"/>
                </a:lnTo>
                <a:lnTo>
                  <a:pt x="337845" y="0"/>
                </a:lnTo>
                <a:lnTo>
                  <a:pt x="316014" y="4406"/>
                </a:lnTo>
                <a:lnTo>
                  <a:pt x="298107" y="16433"/>
                </a:lnTo>
                <a:lnTo>
                  <a:pt x="285991" y="34328"/>
                </a:lnTo>
                <a:lnTo>
                  <a:pt x="281533" y="56311"/>
                </a:lnTo>
                <a:lnTo>
                  <a:pt x="281609" y="202920"/>
                </a:lnTo>
                <a:lnTo>
                  <a:pt x="285940" y="224409"/>
                </a:lnTo>
                <a:lnTo>
                  <a:pt x="297980" y="242316"/>
                </a:lnTo>
                <a:lnTo>
                  <a:pt x="315937" y="254482"/>
                </a:lnTo>
                <a:lnTo>
                  <a:pt x="316103" y="254482"/>
                </a:lnTo>
                <a:lnTo>
                  <a:pt x="337845" y="258889"/>
                </a:lnTo>
                <a:lnTo>
                  <a:pt x="478612" y="258889"/>
                </a:lnTo>
                <a:lnTo>
                  <a:pt x="500456" y="254482"/>
                </a:lnTo>
                <a:lnTo>
                  <a:pt x="518363" y="242443"/>
                </a:lnTo>
                <a:lnTo>
                  <a:pt x="530479" y="224548"/>
                </a:lnTo>
                <a:lnTo>
                  <a:pt x="534860" y="202920"/>
                </a:lnTo>
                <a:lnTo>
                  <a:pt x="534924" y="154851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191" y="4940367"/>
            <a:ext cx="706958" cy="276052"/>
          </a:xfrm>
          <a:prstGeom prst="rect">
            <a:avLst/>
          </a:prstGeom>
        </p:spPr>
      </p:pic>
      <p:grpSp>
        <p:nvGrpSpPr>
          <p:cNvPr id="41" name="object 41"/>
          <p:cNvGrpSpPr/>
          <p:nvPr/>
        </p:nvGrpSpPr>
        <p:grpSpPr>
          <a:xfrm>
            <a:off x="3042762" y="3700892"/>
            <a:ext cx="567055" cy="844550"/>
            <a:chOff x="3042762" y="3700892"/>
            <a:chExt cx="567055" cy="844550"/>
          </a:xfrm>
        </p:grpSpPr>
        <p:sp>
          <p:nvSpPr>
            <p:cNvPr id="42" name="object 42"/>
            <p:cNvSpPr/>
            <p:nvPr/>
          </p:nvSpPr>
          <p:spPr>
            <a:xfrm>
              <a:off x="3094829" y="3700892"/>
              <a:ext cx="243204" cy="675005"/>
            </a:xfrm>
            <a:custGeom>
              <a:avLst/>
              <a:gdLst/>
              <a:ahLst/>
              <a:cxnLst/>
              <a:rect l="l" t="t" r="r" b="b"/>
              <a:pathLst>
                <a:path w="243204" h="675004">
                  <a:moveTo>
                    <a:pt x="242679" y="335104"/>
                  </a:moveTo>
                  <a:lnTo>
                    <a:pt x="152116" y="335104"/>
                  </a:lnTo>
                  <a:lnTo>
                    <a:pt x="152116" y="56308"/>
                  </a:lnTo>
                  <a:lnTo>
                    <a:pt x="155684" y="34473"/>
                  </a:lnTo>
                  <a:lnTo>
                    <a:pt x="155707" y="34329"/>
                  </a:lnTo>
                  <a:lnTo>
                    <a:pt x="165408" y="16566"/>
                  </a:lnTo>
                  <a:lnTo>
                    <a:pt x="165479" y="16437"/>
                  </a:lnTo>
                  <a:lnTo>
                    <a:pt x="179923" y="4404"/>
                  </a:lnTo>
                  <a:lnTo>
                    <a:pt x="197536" y="0"/>
                  </a:lnTo>
                  <a:lnTo>
                    <a:pt x="197259" y="0"/>
                  </a:lnTo>
                  <a:lnTo>
                    <a:pt x="214796" y="4404"/>
                  </a:lnTo>
                  <a:lnTo>
                    <a:pt x="214931" y="4404"/>
                  </a:lnTo>
                  <a:lnTo>
                    <a:pt x="229420" y="16566"/>
                  </a:lnTo>
                  <a:lnTo>
                    <a:pt x="239048" y="34329"/>
                  </a:lnTo>
                  <a:lnTo>
                    <a:pt x="239126" y="34473"/>
                  </a:lnTo>
                  <a:lnTo>
                    <a:pt x="242679" y="56308"/>
                  </a:lnTo>
                  <a:lnTo>
                    <a:pt x="242679" y="335104"/>
                  </a:lnTo>
                  <a:close/>
                </a:path>
                <a:path w="243204" h="675004">
                  <a:moveTo>
                    <a:pt x="197259" y="674672"/>
                  </a:moveTo>
                  <a:lnTo>
                    <a:pt x="162294" y="653728"/>
                  </a:lnTo>
                  <a:lnTo>
                    <a:pt x="145192" y="618364"/>
                  </a:lnTo>
                  <a:lnTo>
                    <a:pt x="132096" y="578477"/>
                  </a:lnTo>
                  <a:lnTo>
                    <a:pt x="16488" y="224262"/>
                  </a:lnTo>
                  <a:lnTo>
                    <a:pt x="3392" y="184376"/>
                  </a:lnTo>
                  <a:lnTo>
                    <a:pt x="0" y="162418"/>
                  </a:lnTo>
                  <a:lnTo>
                    <a:pt x="3440" y="141458"/>
                  </a:lnTo>
                  <a:lnTo>
                    <a:pt x="3461" y="141329"/>
                  </a:lnTo>
                  <a:lnTo>
                    <a:pt x="13051" y="123394"/>
                  </a:lnTo>
                  <a:lnTo>
                    <a:pt x="28041" y="110900"/>
                  </a:lnTo>
                  <a:lnTo>
                    <a:pt x="45753" y="106694"/>
                  </a:lnTo>
                  <a:lnTo>
                    <a:pt x="62424" y="110900"/>
                  </a:lnTo>
                  <a:lnTo>
                    <a:pt x="62659" y="110900"/>
                  </a:lnTo>
                  <a:lnTo>
                    <a:pt x="77230" y="122874"/>
                  </a:lnTo>
                  <a:lnTo>
                    <a:pt x="87239" y="141329"/>
                  </a:lnTo>
                  <a:lnTo>
                    <a:pt x="87309" y="141458"/>
                  </a:lnTo>
                  <a:lnTo>
                    <a:pt x="152116" y="335104"/>
                  </a:lnTo>
                  <a:lnTo>
                    <a:pt x="242679" y="335104"/>
                  </a:lnTo>
                  <a:lnTo>
                    <a:pt x="242679" y="618364"/>
                  </a:lnTo>
                  <a:lnTo>
                    <a:pt x="239827" y="640343"/>
                  </a:lnTo>
                  <a:lnTo>
                    <a:pt x="231289" y="658235"/>
                  </a:lnTo>
                  <a:lnTo>
                    <a:pt x="217091" y="670268"/>
                  </a:lnTo>
                  <a:lnTo>
                    <a:pt x="197259" y="674672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042755" y="3807675"/>
              <a:ext cx="567055" cy="737235"/>
            </a:xfrm>
            <a:custGeom>
              <a:avLst/>
              <a:gdLst/>
              <a:ahLst/>
              <a:cxnLst/>
              <a:rect l="l" t="t" r="r" b="b"/>
              <a:pathLst>
                <a:path w="567054" h="737235">
                  <a:moveTo>
                    <a:pt x="203149" y="681177"/>
                  </a:moveTo>
                  <a:lnTo>
                    <a:pt x="87312" y="321716"/>
                  </a:lnTo>
                  <a:lnTo>
                    <a:pt x="62763" y="291249"/>
                  </a:lnTo>
                  <a:lnTo>
                    <a:pt x="45758" y="286956"/>
                  </a:lnTo>
                  <a:lnTo>
                    <a:pt x="28041" y="291160"/>
                  </a:lnTo>
                  <a:lnTo>
                    <a:pt x="13055" y="303657"/>
                  </a:lnTo>
                  <a:lnTo>
                    <a:pt x="3467" y="321589"/>
                  </a:lnTo>
                  <a:lnTo>
                    <a:pt x="0" y="342671"/>
                  </a:lnTo>
                  <a:lnTo>
                    <a:pt x="3390" y="364629"/>
                  </a:lnTo>
                  <a:lnTo>
                    <a:pt x="115836" y="702144"/>
                  </a:lnTo>
                  <a:lnTo>
                    <a:pt x="125920" y="720725"/>
                  </a:lnTo>
                  <a:lnTo>
                    <a:pt x="140385" y="732612"/>
                  </a:lnTo>
                  <a:lnTo>
                    <a:pt x="157391" y="736904"/>
                  </a:lnTo>
                  <a:lnTo>
                    <a:pt x="175107" y="732701"/>
                  </a:lnTo>
                  <a:lnTo>
                    <a:pt x="190093" y="720204"/>
                  </a:lnTo>
                  <a:lnTo>
                    <a:pt x="199682" y="702271"/>
                  </a:lnTo>
                  <a:lnTo>
                    <a:pt x="203149" y="681177"/>
                  </a:lnTo>
                  <a:close/>
                </a:path>
                <a:path w="567054" h="737235">
                  <a:moveTo>
                    <a:pt x="566991" y="174421"/>
                  </a:moveTo>
                  <a:lnTo>
                    <a:pt x="563435" y="152590"/>
                  </a:lnTo>
                  <a:lnTo>
                    <a:pt x="553732" y="134683"/>
                  </a:lnTo>
                  <a:lnTo>
                    <a:pt x="539305" y="122567"/>
                  </a:lnTo>
                  <a:lnTo>
                    <a:pt x="521576" y="118110"/>
                  </a:lnTo>
                  <a:lnTo>
                    <a:pt x="503961" y="122516"/>
                  </a:lnTo>
                  <a:lnTo>
                    <a:pt x="489508" y="134556"/>
                  </a:lnTo>
                  <a:lnTo>
                    <a:pt x="479742" y="152438"/>
                  </a:lnTo>
                  <a:lnTo>
                    <a:pt x="476148" y="174421"/>
                  </a:lnTo>
                  <a:lnTo>
                    <a:pt x="476148" y="455625"/>
                  </a:lnTo>
                  <a:lnTo>
                    <a:pt x="453440" y="455625"/>
                  </a:lnTo>
                  <a:lnTo>
                    <a:pt x="444639" y="453390"/>
                  </a:lnTo>
                  <a:lnTo>
                    <a:pt x="437413" y="447344"/>
                  </a:lnTo>
                  <a:lnTo>
                    <a:pt x="432523" y="438391"/>
                  </a:lnTo>
                  <a:lnTo>
                    <a:pt x="430733" y="427469"/>
                  </a:lnTo>
                  <a:lnTo>
                    <a:pt x="430733" y="56311"/>
                  </a:lnTo>
                  <a:lnTo>
                    <a:pt x="427177" y="34480"/>
                  </a:lnTo>
                  <a:lnTo>
                    <a:pt x="417474" y="16573"/>
                  </a:lnTo>
                  <a:lnTo>
                    <a:pt x="403047" y="4457"/>
                  </a:lnTo>
                  <a:lnTo>
                    <a:pt x="385305" y="0"/>
                  </a:lnTo>
                  <a:lnTo>
                    <a:pt x="367576" y="4406"/>
                  </a:lnTo>
                  <a:lnTo>
                    <a:pt x="353148" y="16446"/>
                  </a:lnTo>
                  <a:lnTo>
                    <a:pt x="343446" y="34328"/>
                  </a:lnTo>
                  <a:lnTo>
                    <a:pt x="339890" y="56311"/>
                  </a:lnTo>
                  <a:lnTo>
                    <a:pt x="339890" y="497852"/>
                  </a:lnTo>
                  <a:lnTo>
                    <a:pt x="344360" y="525221"/>
                  </a:lnTo>
                  <a:lnTo>
                    <a:pt x="356539" y="547598"/>
                  </a:lnTo>
                  <a:lnTo>
                    <a:pt x="374586" y="562698"/>
                  </a:lnTo>
                  <a:lnTo>
                    <a:pt x="396671" y="568236"/>
                  </a:lnTo>
                  <a:lnTo>
                    <a:pt x="476148" y="568236"/>
                  </a:lnTo>
                  <a:lnTo>
                    <a:pt x="476148" y="624547"/>
                  </a:lnTo>
                  <a:lnTo>
                    <a:pt x="294754" y="624547"/>
                  </a:lnTo>
                  <a:lnTo>
                    <a:pt x="277139" y="628954"/>
                  </a:lnTo>
                  <a:lnTo>
                    <a:pt x="262686" y="640981"/>
                  </a:lnTo>
                  <a:lnTo>
                    <a:pt x="252920" y="658876"/>
                  </a:lnTo>
                  <a:lnTo>
                    <a:pt x="249326" y="680859"/>
                  </a:lnTo>
                  <a:lnTo>
                    <a:pt x="252882" y="702830"/>
                  </a:lnTo>
                  <a:lnTo>
                    <a:pt x="262585" y="720725"/>
                  </a:lnTo>
                  <a:lnTo>
                    <a:pt x="277025" y="732764"/>
                  </a:lnTo>
                  <a:lnTo>
                    <a:pt x="294754" y="737158"/>
                  </a:lnTo>
                  <a:lnTo>
                    <a:pt x="521576" y="737158"/>
                  </a:lnTo>
                  <a:lnTo>
                    <a:pt x="539178" y="732764"/>
                  </a:lnTo>
                  <a:lnTo>
                    <a:pt x="553631" y="720725"/>
                  </a:lnTo>
                  <a:lnTo>
                    <a:pt x="563397" y="702830"/>
                  </a:lnTo>
                  <a:lnTo>
                    <a:pt x="566991" y="680859"/>
                  </a:lnTo>
                  <a:lnTo>
                    <a:pt x="566991" y="174421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/>
          <p:nvPr/>
        </p:nvSpPr>
        <p:spPr>
          <a:xfrm>
            <a:off x="3178810" y="4589475"/>
            <a:ext cx="431800" cy="259715"/>
          </a:xfrm>
          <a:custGeom>
            <a:avLst/>
            <a:gdLst/>
            <a:ahLst/>
            <a:cxnLst/>
            <a:rect l="l" t="t" r="r" b="b"/>
            <a:pathLst>
              <a:path w="431800" h="259714">
                <a:moveTo>
                  <a:pt x="204114" y="56311"/>
                </a:moveTo>
                <a:lnTo>
                  <a:pt x="200558" y="34480"/>
                </a:lnTo>
                <a:lnTo>
                  <a:pt x="190855" y="16560"/>
                </a:lnTo>
                <a:lnTo>
                  <a:pt x="176428" y="4457"/>
                </a:lnTo>
                <a:lnTo>
                  <a:pt x="158699" y="0"/>
                </a:lnTo>
                <a:lnTo>
                  <a:pt x="22707" y="0"/>
                </a:lnTo>
                <a:lnTo>
                  <a:pt x="13906" y="2222"/>
                </a:lnTo>
                <a:lnTo>
                  <a:pt x="6680" y="8280"/>
                </a:lnTo>
                <a:lnTo>
                  <a:pt x="1790" y="17233"/>
                </a:lnTo>
                <a:lnTo>
                  <a:pt x="0" y="28155"/>
                </a:lnTo>
                <a:lnTo>
                  <a:pt x="1790" y="39077"/>
                </a:lnTo>
                <a:lnTo>
                  <a:pt x="6680" y="48031"/>
                </a:lnTo>
                <a:lnTo>
                  <a:pt x="13906" y="54076"/>
                </a:lnTo>
                <a:lnTo>
                  <a:pt x="22707" y="56311"/>
                </a:lnTo>
                <a:lnTo>
                  <a:pt x="127114" y="56311"/>
                </a:lnTo>
                <a:lnTo>
                  <a:pt x="136156" y="57289"/>
                </a:lnTo>
                <a:lnTo>
                  <a:pt x="144157" y="60820"/>
                </a:lnTo>
                <a:lnTo>
                  <a:pt x="149860" y="67754"/>
                </a:lnTo>
                <a:lnTo>
                  <a:pt x="152044" y="78968"/>
                </a:lnTo>
                <a:lnTo>
                  <a:pt x="149860" y="90182"/>
                </a:lnTo>
                <a:lnTo>
                  <a:pt x="144157" y="97129"/>
                </a:lnTo>
                <a:lnTo>
                  <a:pt x="136156" y="100647"/>
                </a:lnTo>
                <a:lnTo>
                  <a:pt x="127114" y="101625"/>
                </a:lnTo>
                <a:lnTo>
                  <a:pt x="45415" y="101625"/>
                </a:lnTo>
                <a:lnTo>
                  <a:pt x="27813" y="105600"/>
                </a:lnTo>
                <a:lnTo>
                  <a:pt x="13360" y="116700"/>
                </a:lnTo>
                <a:lnTo>
                  <a:pt x="3594" y="133642"/>
                </a:lnTo>
                <a:lnTo>
                  <a:pt x="0" y="155194"/>
                </a:lnTo>
                <a:lnTo>
                  <a:pt x="0" y="259219"/>
                </a:lnTo>
                <a:lnTo>
                  <a:pt x="181406" y="259219"/>
                </a:lnTo>
                <a:lnTo>
                  <a:pt x="190207" y="256997"/>
                </a:lnTo>
                <a:lnTo>
                  <a:pt x="197434" y="250939"/>
                </a:lnTo>
                <a:lnTo>
                  <a:pt x="202323" y="241985"/>
                </a:lnTo>
                <a:lnTo>
                  <a:pt x="204114" y="231076"/>
                </a:lnTo>
                <a:lnTo>
                  <a:pt x="202323" y="220154"/>
                </a:lnTo>
                <a:lnTo>
                  <a:pt x="197434" y="211201"/>
                </a:lnTo>
                <a:lnTo>
                  <a:pt x="190207" y="205143"/>
                </a:lnTo>
                <a:lnTo>
                  <a:pt x="181406" y="202920"/>
                </a:lnTo>
                <a:lnTo>
                  <a:pt x="52070" y="202920"/>
                </a:lnTo>
                <a:lnTo>
                  <a:pt x="52070" y="177507"/>
                </a:lnTo>
                <a:lnTo>
                  <a:pt x="54241" y="166293"/>
                </a:lnTo>
                <a:lnTo>
                  <a:pt x="59956" y="159359"/>
                </a:lnTo>
                <a:lnTo>
                  <a:pt x="67957" y="155829"/>
                </a:lnTo>
                <a:lnTo>
                  <a:pt x="76987" y="154851"/>
                </a:lnTo>
                <a:lnTo>
                  <a:pt x="158699" y="154851"/>
                </a:lnTo>
                <a:lnTo>
                  <a:pt x="176301" y="150444"/>
                </a:lnTo>
                <a:lnTo>
                  <a:pt x="190754" y="138417"/>
                </a:lnTo>
                <a:lnTo>
                  <a:pt x="200520" y="120523"/>
                </a:lnTo>
                <a:lnTo>
                  <a:pt x="204114" y="98539"/>
                </a:lnTo>
                <a:lnTo>
                  <a:pt x="204114" y="56311"/>
                </a:lnTo>
                <a:close/>
              </a:path>
              <a:path w="431800" h="259714">
                <a:moveTo>
                  <a:pt x="431495" y="154851"/>
                </a:moveTo>
                <a:lnTo>
                  <a:pt x="430555" y="149009"/>
                </a:lnTo>
                <a:lnTo>
                  <a:pt x="428015" y="133019"/>
                </a:lnTo>
                <a:lnTo>
                  <a:pt x="418820" y="115112"/>
                </a:lnTo>
                <a:lnTo>
                  <a:pt x="405790" y="102997"/>
                </a:lnTo>
                <a:lnTo>
                  <a:pt x="390779" y="98539"/>
                </a:lnTo>
                <a:lnTo>
                  <a:pt x="378866" y="98539"/>
                </a:lnTo>
                <a:lnTo>
                  <a:pt x="378866" y="171678"/>
                </a:lnTo>
                <a:lnTo>
                  <a:pt x="378866" y="180251"/>
                </a:lnTo>
                <a:lnTo>
                  <a:pt x="376694" y="191477"/>
                </a:lnTo>
                <a:lnTo>
                  <a:pt x="370979" y="198412"/>
                </a:lnTo>
                <a:lnTo>
                  <a:pt x="362978" y="201930"/>
                </a:lnTo>
                <a:lnTo>
                  <a:pt x="353949" y="202920"/>
                </a:lnTo>
                <a:lnTo>
                  <a:pt x="304088" y="202920"/>
                </a:lnTo>
                <a:lnTo>
                  <a:pt x="304088" y="202577"/>
                </a:lnTo>
                <a:lnTo>
                  <a:pt x="295059" y="201587"/>
                </a:lnTo>
                <a:lnTo>
                  <a:pt x="287058" y="198069"/>
                </a:lnTo>
                <a:lnTo>
                  <a:pt x="281343" y="191135"/>
                </a:lnTo>
                <a:lnTo>
                  <a:pt x="279234" y="180251"/>
                </a:lnTo>
                <a:lnTo>
                  <a:pt x="279171" y="149009"/>
                </a:lnTo>
                <a:lnTo>
                  <a:pt x="353949" y="149009"/>
                </a:lnTo>
                <a:lnTo>
                  <a:pt x="362978" y="149999"/>
                </a:lnTo>
                <a:lnTo>
                  <a:pt x="370979" y="153517"/>
                </a:lnTo>
                <a:lnTo>
                  <a:pt x="376694" y="160451"/>
                </a:lnTo>
                <a:lnTo>
                  <a:pt x="378866" y="171678"/>
                </a:lnTo>
                <a:lnTo>
                  <a:pt x="378866" y="98539"/>
                </a:lnTo>
                <a:lnTo>
                  <a:pt x="279171" y="98539"/>
                </a:lnTo>
                <a:lnTo>
                  <a:pt x="279171" y="78968"/>
                </a:lnTo>
                <a:lnTo>
                  <a:pt x="281343" y="67754"/>
                </a:lnTo>
                <a:lnTo>
                  <a:pt x="287058" y="60820"/>
                </a:lnTo>
                <a:lnTo>
                  <a:pt x="295059" y="57289"/>
                </a:lnTo>
                <a:lnTo>
                  <a:pt x="304088" y="56311"/>
                </a:lnTo>
                <a:lnTo>
                  <a:pt x="408508" y="56311"/>
                </a:lnTo>
                <a:lnTo>
                  <a:pt x="417309" y="54076"/>
                </a:lnTo>
                <a:lnTo>
                  <a:pt x="424535" y="48031"/>
                </a:lnTo>
                <a:lnTo>
                  <a:pt x="429412" y="39077"/>
                </a:lnTo>
                <a:lnTo>
                  <a:pt x="431215" y="28155"/>
                </a:lnTo>
                <a:lnTo>
                  <a:pt x="429412" y="17233"/>
                </a:lnTo>
                <a:lnTo>
                  <a:pt x="424535" y="8280"/>
                </a:lnTo>
                <a:lnTo>
                  <a:pt x="417309" y="2222"/>
                </a:lnTo>
                <a:lnTo>
                  <a:pt x="408508" y="0"/>
                </a:lnTo>
                <a:lnTo>
                  <a:pt x="272516" y="0"/>
                </a:lnTo>
                <a:lnTo>
                  <a:pt x="254914" y="4406"/>
                </a:lnTo>
                <a:lnTo>
                  <a:pt x="240461" y="16433"/>
                </a:lnTo>
                <a:lnTo>
                  <a:pt x="230695" y="34328"/>
                </a:lnTo>
                <a:lnTo>
                  <a:pt x="227101" y="56311"/>
                </a:lnTo>
                <a:lnTo>
                  <a:pt x="227152" y="202920"/>
                </a:lnTo>
                <a:lnTo>
                  <a:pt x="230657" y="224409"/>
                </a:lnTo>
                <a:lnTo>
                  <a:pt x="230733" y="224548"/>
                </a:lnTo>
                <a:lnTo>
                  <a:pt x="240360" y="242316"/>
                </a:lnTo>
                <a:lnTo>
                  <a:pt x="254787" y="254431"/>
                </a:lnTo>
                <a:lnTo>
                  <a:pt x="272516" y="258876"/>
                </a:lnTo>
                <a:lnTo>
                  <a:pt x="386067" y="258876"/>
                </a:lnTo>
                <a:lnTo>
                  <a:pt x="403872" y="254431"/>
                </a:lnTo>
                <a:lnTo>
                  <a:pt x="403745" y="254431"/>
                </a:lnTo>
                <a:lnTo>
                  <a:pt x="418122" y="242443"/>
                </a:lnTo>
                <a:lnTo>
                  <a:pt x="418198" y="242316"/>
                </a:lnTo>
                <a:lnTo>
                  <a:pt x="427901" y="224548"/>
                </a:lnTo>
                <a:lnTo>
                  <a:pt x="427926" y="224409"/>
                </a:lnTo>
                <a:lnTo>
                  <a:pt x="431431" y="202920"/>
                </a:lnTo>
                <a:lnTo>
                  <a:pt x="431495" y="154851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object 4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37847" y="4940367"/>
            <a:ext cx="570244" cy="276049"/>
          </a:xfrm>
          <a:prstGeom prst="rect">
            <a:avLst/>
          </a:prstGeom>
        </p:spPr>
      </p:pic>
      <p:grpSp>
        <p:nvGrpSpPr>
          <p:cNvPr id="46" name="object 46"/>
          <p:cNvGrpSpPr/>
          <p:nvPr/>
        </p:nvGrpSpPr>
        <p:grpSpPr>
          <a:xfrm>
            <a:off x="4526762" y="3700892"/>
            <a:ext cx="796925" cy="844550"/>
            <a:chOff x="4526762" y="3700892"/>
            <a:chExt cx="796925" cy="844550"/>
          </a:xfrm>
        </p:grpSpPr>
        <p:sp>
          <p:nvSpPr>
            <p:cNvPr id="47" name="object 47"/>
            <p:cNvSpPr/>
            <p:nvPr/>
          </p:nvSpPr>
          <p:spPr>
            <a:xfrm>
              <a:off x="4599924" y="3700892"/>
              <a:ext cx="341630" cy="675005"/>
            </a:xfrm>
            <a:custGeom>
              <a:avLst/>
              <a:gdLst/>
              <a:ahLst/>
              <a:cxnLst/>
              <a:rect l="l" t="t" r="r" b="b"/>
              <a:pathLst>
                <a:path w="341629" h="675004">
                  <a:moveTo>
                    <a:pt x="341001" y="335104"/>
                  </a:moveTo>
                  <a:lnTo>
                    <a:pt x="213746" y="335104"/>
                  </a:lnTo>
                  <a:lnTo>
                    <a:pt x="213746" y="56308"/>
                  </a:lnTo>
                  <a:lnTo>
                    <a:pt x="218759" y="34473"/>
                  </a:lnTo>
                  <a:lnTo>
                    <a:pt x="218793" y="34329"/>
                  </a:lnTo>
                  <a:lnTo>
                    <a:pt x="232424" y="16566"/>
                  </a:lnTo>
                  <a:lnTo>
                    <a:pt x="232523" y="16437"/>
                  </a:lnTo>
                  <a:lnTo>
                    <a:pt x="252820" y="4404"/>
                  </a:lnTo>
                  <a:lnTo>
                    <a:pt x="277568" y="0"/>
                  </a:lnTo>
                  <a:lnTo>
                    <a:pt x="277179" y="0"/>
                  </a:lnTo>
                  <a:lnTo>
                    <a:pt x="301821" y="4404"/>
                  </a:lnTo>
                  <a:lnTo>
                    <a:pt x="302010" y="4404"/>
                  </a:lnTo>
                  <a:lnTo>
                    <a:pt x="322370" y="16566"/>
                  </a:lnTo>
                  <a:lnTo>
                    <a:pt x="335898" y="34329"/>
                  </a:lnTo>
                  <a:lnTo>
                    <a:pt x="336009" y="34473"/>
                  </a:lnTo>
                  <a:lnTo>
                    <a:pt x="341001" y="56308"/>
                  </a:lnTo>
                  <a:lnTo>
                    <a:pt x="341001" y="335104"/>
                  </a:lnTo>
                  <a:close/>
                </a:path>
                <a:path w="341629" h="675004">
                  <a:moveTo>
                    <a:pt x="277179" y="674672"/>
                  </a:moveTo>
                  <a:lnTo>
                    <a:pt x="228047" y="653728"/>
                  </a:lnTo>
                  <a:lnTo>
                    <a:pt x="204017" y="618364"/>
                  </a:lnTo>
                  <a:lnTo>
                    <a:pt x="185615" y="578477"/>
                  </a:lnTo>
                  <a:lnTo>
                    <a:pt x="4767" y="184376"/>
                  </a:lnTo>
                  <a:lnTo>
                    <a:pt x="0" y="162418"/>
                  </a:lnTo>
                  <a:lnTo>
                    <a:pt x="4834" y="141458"/>
                  </a:lnTo>
                  <a:lnTo>
                    <a:pt x="4864" y="141329"/>
                  </a:lnTo>
                  <a:lnTo>
                    <a:pt x="18339" y="123394"/>
                  </a:lnTo>
                  <a:lnTo>
                    <a:pt x="39402" y="110900"/>
                  </a:lnTo>
                  <a:lnTo>
                    <a:pt x="64290" y="106694"/>
                  </a:lnTo>
                  <a:lnTo>
                    <a:pt x="87715" y="110900"/>
                  </a:lnTo>
                  <a:lnTo>
                    <a:pt x="88046" y="110900"/>
                  </a:lnTo>
                  <a:lnTo>
                    <a:pt x="108520" y="122874"/>
                  </a:lnTo>
                  <a:lnTo>
                    <a:pt x="122584" y="141329"/>
                  </a:lnTo>
                  <a:lnTo>
                    <a:pt x="122682" y="141458"/>
                  </a:lnTo>
                  <a:lnTo>
                    <a:pt x="213746" y="335104"/>
                  </a:lnTo>
                  <a:lnTo>
                    <a:pt x="341001" y="335104"/>
                  </a:lnTo>
                  <a:lnTo>
                    <a:pt x="341001" y="618364"/>
                  </a:lnTo>
                  <a:lnTo>
                    <a:pt x="336994" y="640343"/>
                  </a:lnTo>
                  <a:lnTo>
                    <a:pt x="324997" y="658235"/>
                  </a:lnTo>
                  <a:lnTo>
                    <a:pt x="305046" y="670268"/>
                  </a:lnTo>
                  <a:lnTo>
                    <a:pt x="277179" y="674672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526749" y="3807675"/>
              <a:ext cx="796925" cy="737235"/>
            </a:xfrm>
            <a:custGeom>
              <a:avLst/>
              <a:gdLst/>
              <a:ahLst/>
              <a:cxnLst/>
              <a:rect l="l" t="t" r="r" b="b"/>
              <a:pathLst>
                <a:path w="796925" h="737235">
                  <a:moveTo>
                    <a:pt x="285457" y="681177"/>
                  </a:moveTo>
                  <a:lnTo>
                    <a:pt x="122694" y="321716"/>
                  </a:lnTo>
                  <a:lnTo>
                    <a:pt x="88201" y="291249"/>
                  </a:lnTo>
                  <a:lnTo>
                    <a:pt x="64300" y="286956"/>
                  </a:lnTo>
                  <a:lnTo>
                    <a:pt x="39408" y="291160"/>
                  </a:lnTo>
                  <a:lnTo>
                    <a:pt x="18338" y="303657"/>
                  </a:lnTo>
                  <a:lnTo>
                    <a:pt x="4876" y="321589"/>
                  </a:lnTo>
                  <a:lnTo>
                    <a:pt x="0" y="342671"/>
                  </a:lnTo>
                  <a:lnTo>
                    <a:pt x="4775" y="364629"/>
                  </a:lnTo>
                  <a:lnTo>
                    <a:pt x="162775" y="702144"/>
                  </a:lnTo>
                  <a:lnTo>
                    <a:pt x="176936" y="720725"/>
                  </a:lnTo>
                  <a:lnTo>
                    <a:pt x="197256" y="732612"/>
                  </a:lnTo>
                  <a:lnTo>
                    <a:pt x="221170" y="736904"/>
                  </a:lnTo>
                  <a:lnTo>
                    <a:pt x="246049" y="732701"/>
                  </a:lnTo>
                  <a:lnTo>
                    <a:pt x="267119" y="720204"/>
                  </a:lnTo>
                  <a:lnTo>
                    <a:pt x="280593" y="702271"/>
                  </a:lnTo>
                  <a:lnTo>
                    <a:pt x="285457" y="681177"/>
                  </a:lnTo>
                  <a:close/>
                </a:path>
                <a:path w="796925" h="737235">
                  <a:moveTo>
                    <a:pt x="796709" y="174421"/>
                  </a:moveTo>
                  <a:lnTo>
                    <a:pt x="791718" y="152590"/>
                  </a:lnTo>
                  <a:lnTo>
                    <a:pt x="778078" y="134683"/>
                  </a:lnTo>
                  <a:lnTo>
                    <a:pt x="757809" y="122567"/>
                  </a:lnTo>
                  <a:lnTo>
                    <a:pt x="732891" y="118110"/>
                  </a:lnTo>
                  <a:lnTo>
                    <a:pt x="708139" y="122516"/>
                  </a:lnTo>
                  <a:lnTo>
                    <a:pt x="687844" y="134556"/>
                  </a:lnTo>
                  <a:lnTo>
                    <a:pt x="674116" y="152438"/>
                  </a:lnTo>
                  <a:lnTo>
                    <a:pt x="669074" y="174421"/>
                  </a:lnTo>
                  <a:lnTo>
                    <a:pt x="669074" y="455625"/>
                  </a:lnTo>
                  <a:lnTo>
                    <a:pt x="637159" y="455625"/>
                  </a:lnTo>
                  <a:lnTo>
                    <a:pt x="624789" y="453390"/>
                  </a:lnTo>
                  <a:lnTo>
                    <a:pt x="614641" y="447344"/>
                  </a:lnTo>
                  <a:lnTo>
                    <a:pt x="607771" y="438391"/>
                  </a:lnTo>
                  <a:lnTo>
                    <a:pt x="605243" y="427469"/>
                  </a:lnTo>
                  <a:lnTo>
                    <a:pt x="605243" y="56311"/>
                  </a:lnTo>
                  <a:lnTo>
                    <a:pt x="600252" y="34480"/>
                  </a:lnTo>
                  <a:lnTo>
                    <a:pt x="586613" y="16573"/>
                  </a:lnTo>
                  <a:lnTo>
                    <a:pt x="566331" y="4457"/>
                  </a:lnTo>
                  <a:lnTo>
                    <a:pt x="541426" y="0"/>
                  </a:lnTo>
                  <a:lnTo>
                    <a:pt x="516509" y="4406"/>
                  </a:lnTo>
                  <a:lnTo>
                    <a:pt x="496239" y="16446"/>
                  </a:lnTo>
                  <a:lnTo>
                    <a:pt x="482600" y="34328"/>
                  </a:lnTo>
                  <a:lnTo>
                    <a:pt x="477608" y="56311"/>
                  </a:lnTo>
                  <a:lnTo>
                    <a:pt x="477608" y="497852"/>
                  </a:lnTo>
                  <a:lnTo>
                    <a:pt x="483882" y="525221"/>
                  </a:lnTo>
                  <a:lnTo>
                    <a:pt x="501002" y="547598"/>
                  </a:lnTo>
                  <a:lnTo>
                    <a:pt x="526364" y="562698"/>
                  </a:lnTo>
                  <a:lnTo>
                    <a:pt x="557377" y="568236"/>
                  </a:lnTo>
                  <a:lnTo>
                    <a:pt x="669074" y="568236"/>
                  </a:lnTo>
                  <a:lnTo>
                    <a:pt x="669074" y="624547"/>
                  </a:lnTo>
                  <a:lnTo>
                    <a:pt x="414172" y="624547"/>
                  </a:lnTo>
                  <a:lnTo>
                    <a:pt x="389420" y="628954"/>
                  </a:lnTo>
                  <a:lnTo>
                    <a:pt x="369125" y="640981"/>
                  </a:lnTo>
                  <a:lnTo>
                    <a:pt x="355396" y="658876"/>
                  </a:lnTo>
                  <a:lnTo>
                    <a:pt x="350342" y="680859"/>
                  </a:lnTo>
                  <a:lnTo>
                    <a:pt x="355333" y="702830"/>
                  </a:lnTo>
                  <a:lnTo>
                    <a:pt x="368973" y="720725"/>
                  </a:lnTo>
                  <a:lnTo>
                    <a:pt x="389255" y="732764"/>
                  </a:lnTo>
                  <a:lnTo>
                    <a:pt x="414172" y="737158"/>
                  </a:lnTo>
                  <a:lnTo>
                    <a:pt x="732891" y="737158"/>
                  </a:lnTo>
                  <a:lnTo>
                    <a:pt x="757643" y="732764"/>
                  </a:lnTo>
                  <a:lnTo>
                    <a:pt x="777938" y="720725"/>
                  </a:lnTo>
                  <a:lnTo>
                    <a:pt x="791667" y="702830"/>
                  </a:lnTo>
                  <a:lnTo>
                    <a:pt x="796709" y="680859"/>
                  </a:lnTo>
                  <a:lnTo>
                    <a:pt x="796709" y="174421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/>
          <p:nvPr/>
        </p:nvSpPr>
        <p:spPr>
          <a:xfrm>
            <a:off x="4717936" y="4589475"/>
            <a:ext cx="606425" cy="259715"/>
          </a:xfrm>
          <a:custGeom>
            <a:avLst/>
            <a:gdLst/>
            <a:ahLst/>
            <a:cxnLst/>
            <a:rect l="l" t="t" r="r" b="b"/>
            <a:pathLst>
              <a:path w="606425" h="259714">
                <a:moveTo>
                  <a:pt x="286804" y="56311"/>
                </a:moveTo>
                <a:lnTo>
                  <a:pt x="281813" y="34480"/>
                </a:lnTo>
                <a:lnTo>
                  <a:pt x="268173" y="16560"/>
                </a:lnTo>
                <a:lnTo>
                  <a:pt x="247891" y="4457"/>
                </a:lnTo>
                <a:lnTo>
                  <a:pt x="222986" y="0"/>
                </a:lnTo>
                <a:lnTo>
                  <a:pt x="31902" y="0"/>
                </a:lnTo>
                <a:lnTo>
                  <a:pt x="19532" y="2222"/>
                </a:lnTo>
                <a:lnTo>
                  <a:pt x="9385" y="8280"/>
                </a:lnTo>
                <a:lnTo>
                  <a:pt x="2514" y="17233"/>
                </a:lnTo>
                <a:lnTo>
                  <a:pt x="0" y="28155"/>
                </a:lnTo>
                <a:lnTo>
                  <a:pt x="2514" y="39077"/>
                </a:lnTo>
                <a:lnTo>
                  <a:pt x="9385" y="48031"/>
                </a:lnTo>
                <a:lnTo>
                  <a:pt x="19532" y="54076"/>
                </a:lnTo>
                <a:lnTo>
                  <a:pt x="31902" y="56311"/>
                </a:lnTo>
                <a:lnTo>
                  <a:pt x="178625" y="56311"/>
                </a:lnTo>
                <a:lnTo>
                  <a:pt x="191312" y="57289"/>
                </a:lnTo>
                <a:lnTo>
                  <a:pt x="202552" y="60820"/>
                </a:lnTo>
                <a:lnTo>
                  <a:pt x="210578" y="67754"/>
                </a:lnTo>
                <a:lnTo>
                  <a:pt x="213639" y="78968"/>
                </a:lnTo>
                <a:lnTo>
                  <a:pt x="210578" y="90182"/>
                </a:lnTo>
                <a:lnTo>
                  <a:pt x="202552" y="97129"/>
                </a:lnTo>
                <a:lnTo>
                  <a:pt x="191312" y="100647"/>
                </a:lnTo>
                <a:lnTo>
                  <a:pt x="178625" y="101625"/>
                </a:lnTo>
                <a:lnTo>
                  <a:pt x="63817" y="101625"/>
                </a:lnTo>
                <a:lnTo>
                  <a:pt x="39065" y="105600"/>
                </a:lnTo>
                <a:lnTo>
                  <a:pt x="18770" y="116700"/>
                </a:lnTo>
                <a:lnTo>
                  <a:pt x="5041" y="133642"/>
                </a:lnTo>
                <a:lnTo>
                  <a:pt x="0" y="155194"/>
                </a:lnTo>
                <a:lnTo>
                  <a:pt x="0" y="259219"/>
                </a:lnTo>
                <a:lnTo>
                  <a:pt x="254889" y="259219"/>
                </a:lnTo>
                <a:lnTo>
                  <a:pt x="267271" y="256997"/>
                </a:lnTo>
                <a:lnTo>
                  <a:pt x="277418" y="250939"/>
                </a:lnTo>
                <a:lnTo>
                  <a:pt x="284276" y="241985"/>
                </a:lnTo>
                <a:lnTo>
                  <a:pt x="286804" y="231076"/>
                </a:lnTo>
                <a:lnTo>
                  <a:pt x="284276" y="220154"/>
                </a:lnTo>
                <a:lnTo>
                  <a:pt x="277418" y="211201"/>
                </a:lnTo>
                <a:lnTo>
                  <a:pt x="267271" y="205143"/>
                </a:lnTo>
                <a:lnTo>
                  <a:pt x="254889" y="202920"/>
                </a:lnTo>
                <a:lnTo>
                  <a:pt x="73152" y="202920"/>
                </a:lnTo>
                <a:lnTo>
                  <a:pt x="73152" y="177507"/>
                </a:lnTo>
                <a:lnTo>
                  <a:pt x="76225" y="166293"/>
                </a:lnTo>
                <a:lnTo>
                  <a:pt x="84251" y="159359"/>
                </a:lnTo>
                <a:lnTo>
                  <a:pt x="95491" y="155829"/>
                </a:lnTo>
                <a:lnTo>
                  <a:pt x="108178" y="154851"/>
                </a:lnTo>
                <a:lnTo>
                  <a:pt x="222986" y="154851"/>
                </a:lnTo>
                <a:lnTo>
                  <a:pt x="247726" y="150444"/>
                </a:lnTo>
                <a:lnTo>
                  <a:pt x="268033" y="138417"/>
                </a:lnTo>
                <a:lnTo>
                  <a:pt x="281762" y="120523"/>
                </a:lnTo>
                <a:lnTo>
                  <a:pt x="286804" y="98539"/>
                </a:lnTo>
                <a:lnTo>
                  <a:pt x="286804" y="56311"/>
                </a:lnTo>
                <a:close/>
              </a:path>
              <a:path w="606425" h="259714">
                <a:moveTo>
                  <a:pt x="606310" y="154851"/>
                </a:moveTo>
                <a:lnTo>
                  <a:pt x="588505" y="115112"/>
                </a:lnTo>
                <a:lnTo>
                  <a:pt x="549097" y="98539"/>
                </a:lnTo>
                <a:lnTo>
                  <a:pt x="532371" y="98539"/>
                </a:lnTo>
                <a:lnTo>
                  <a:pt x="532371" y="171678"/>
                </a:lnTo>
                <a:lnTo>
                  <a:pt x="532371" y="180251"/>
                </a:lnTo>
                <a:lnTo>
                  <a:pt x="529297" y="191477"/>
                </a:lnTo>
                <a:lnTo>
                  <a:pt x="521271" y="198412"/>
                </a:lnTo>
                <a:lnTo>
                  <a:pt x="510032" y="201930"/>
                </a:lnTo>
                <a:lnTo>
                  <a:pt x="497344" y="202920"/>
                </a:lnTo>
                <a:lnTo>
                  <a:pt x="427291" y="202920"/>
                </a:lnTo>
                <a:lnTo>
                  <a:pt x="427291" y="202577"/>
                </a:lnTo>
                <a:lnTo>
                  <a:pt x="414591" y="201587"/>
                </a:lnTo>
                <a:lnTo>
                  <a:pt x="403364" y="198069"/>
                </a:lnTo>
                <a:lnTo>
                  <a:pt x="395338" y="191135"/>
                </a:lnTo>
                <a:lnTo>
                  <a:pt x="392366" y="180251"/>
                </a:lnTo>
                <a:lnTo>
                  <a:pt x="392264" y="149009"/>
                </a:lnTo>
                <a:lnTo>
                  <a:pt x="497344" y="149009"/>
                </a:lnTo>
                <a:lnTo>
                  <a:pt x="510032" y="149999"/>
                </a:lnTo>
                <a:lnTo>
                  <a:pt x="521271" y="153517"/>
                </a:lnTo>
                <a:lnTo>
                  <a:pt x="529297" y="160451"/>
                </a:lnTo>
                <a:lnTo>
                  <a:pt x="532371" y="171678"/>
                </a:lnTo>
                <a:lnTo>
                  <a:pt x="532371" y="98539"/>
                </a:lnTo>
                <a:lnTo>
                  <a:pt x="392264" y="98539"/>
                </a:lnTo>
                <a:lnTo>
                  <a:pt x="392264" y="78968"/>
                </a:lnTo>
                <a:lnTo>
                  <a:pt x="395338" y="67754"/>
                </a:lnTo>
                <a:lnTo>
                  <a:pt x="403364" y="60820"/>
                </a:lnTo>
                <a:lnTo>
                  <a:pt x="414591" y="57289"/>
                </a:lnTo>
                <a:lnTo>
                  <a:pt x="427291" y="56311"/>
                </a:lnTo>
                <a:lnTo>
                  <a:pt x="574001" y="56311"/>
                </a:lnTo>
                <a:lnTo>
                  <a:pt x="586384" y="54076"/>
                </a:lnTo>
                <a:lnTo>
                  <a:pt x="596531" y="48031"/>
                </a:lnTo>
                <a:lnTo>
                  <a:pt x="603389" y="39077"/>
                </a:lnTo>
                <a:lnTo>
                  <a:pt x="605917" y="28155"/>
                </a:lnTo>
                <a:lnTo>
                  <a:pt x="603389" y="17233"/>
                </a:lnTo>
                <a:lnTo>
                  <a:pt x="596531" y="8280"/>
                </a:lnTo>
                <a:lnTo>
                  <a:pt x="586384" y="2222"/>
                </a:lnTo>
                <a:lnTo>
                  <a:pt x="574001" y="0"/>
                </a:lnTo>
                <a:lnTo>
                  <a:pt x="382930" y="0"/>
                </a:lnTo>
                <a:lnTo>
                  <a:pt x="358178" y="4406"/>
                </a:lnTo>
                <a:lnTo>
                  <a:pt x="337883" y="16433"/>
                </a:lnTo>
                <a:lnTo>
                  <a:pt x="324154" y="34328"/>
                </a:lnTo>
                <a:lnTo>
                  <a:pt x="319100" y="56311"/>
                </a:lnTo>
                <a:lnTo>
                  <a:pt x="319189" y="202920"/>
                </a:lnTo>
                <a:lnTo>
                  <a:pt x="337731" y="242316"/>
                </a:lnTo>
                <a:lnTo>
                  <a:pt x="382930" y="258876"/>
                </a:lnTo>
                <a:lnTo>
                  <a:pt x="542480" y="258876"/>
                </a:lnTo>
                <a:lnTo>
                  <a:pt x="567499" y="254431"/>
                </a:lnTo>
                <a:lnTo>
                  <a:pt x="567309" y="254431"/>
                </a:lnTo>
                <a:lnTo>
                  <a:pt x="587527" y="242443"/>
                </a:lnTo>
                <a:lnTo>
                  <a:pt x="587629" y="242316"/>
                </a:lnTo>
                <a:lnTo>
                  <a:pt x="601256" y="224548"/>
                </a:lnTo>
                <a:lnTo>
                  <a:pt x="601294" y="224409"/>
                </a:lnTo>
                <a:lnTo>
                  <a:pt x="606221" y="202920"/>
                </a:lnTo>
                <a:lnTo>
                  <a:pt x="606310" y="154851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0" name="object 5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19854" y="4940367"/>
            <a:ext cx="801280" cy="276049"/>
          </a:xfrm>
          <a:prstGeom prst="rect">
            <a:avLst/>
          </a:prstGeom>
        </p:spPr>
      </p:pic>
      <p:sp>
        <p:nvSpPr>
          <p:cNvPr id="51" name="文字方塊 50"/>
          <p:cNvSpPr txBox="1"/>
          <p:nvPr/>
        </p:nvSpPr>
        <p:spPr>
          <a:xfrm>
            <a:off x="3634759" y="1930472"/>
            <a:ext cx="5709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標誌的正確與錯誤使用方式</a:t>
            </a:r>
            <a:endParaRPr lang="zh-TW" altLang="zh-TW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dirty="0">
                <a:latin typeface="微軟正黑體" pitchFamily="34" charset="-120"/>
                <a:ea typeface="微軟正黑體" pitchFamily="34" charset="-120"/>
              </a:rPr>
              <a:t>請遵循以下使用規則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：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2692819" y="5791200"/>
            <a:ext cx="55245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✅ 請正確使用標誌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❎ 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請勿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壓縮標誌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❎ 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請勿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拉伸標誌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❎ 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請勿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更改標誌顏色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❎ 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請勿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更改標誌佈局</a:t>
            </a:r>
            <a:endParaRPr lang="zh-TW" altLang="zh-TW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299" y="6354934"/>
            <a:ext cx="3338829" cy="7874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80" dirty="0">
                <a:solidFill>
                  <a:srgbClr val="0085CA"/>
                </a:solidFill>
                <a:latin typeface="Arial Black"/>
                <a:cs typeface="Arial Black"/>
              </a:rPr>
              <a:t>IVY</a:t>
            </a:r>
            <a:r>
              <a:rPr sz="1000" spc="-50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-45" dirty="0">
                <a:solidFill>
                  <a:srgbClr val="0085CA"/>
                </a:solidFill>
                <a:latin typeface="Arial Black"/>
                <a:cs typeface="Arial Black"/>
              </a:rPr>
              <a:t>2026 </a:t>
            </a:r>
            <a:r>
              <a:rPr sz="1000" spc="-10" dirty="0">
                <a:solidFill>
                  <a:srgbClr val="0085CA"/>
                </a:solidFill>
                <a:latin typeface="Arial Black"/>
                <a:cs typeface="Arial Black"/>
              </a:rPr>
              <a:t>Secretariat</a:t>
            </a:r>
            <a:endParaRPr sz="10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000" dirty="0">
                <a:solidFill>
                  <a:srgbClr val="FFFFFF"/>
                </a:solidFill>
                <a:latin typeface="Verdana"/>
                <a:cs typeface="Verdana"/>
              </a:rPr>
              <a:t>United</a:t>
            </a:r>
            <a:r>
              <a:rPr sz="10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FFFFF"/>
                </a:solidFill>
                <a:latin typeface="Verdana"/>
                <a:cs typeface="Verdana"/>
              </a:rPr>
              <a:t>Nations</a:t>
            </a:r>
            <a:r>
              <a:rPr sz="10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Verdana"/>
                <a:cs typeface="Verdana"/>
              </a:rPr>
              <a:t>Volunteers</a:t>
            </a:r>
            <a:r>
              <a:rPr sz="10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FFFFFF"/>
                </a:solidFill>
                <a:latin typeface="Verdana"/>
                <a:cs typeface="Verdana"/>
              </a:rPr>
              <a:t>(UNV)</a:t>
            </a:r>
            <a:endParaRPr sz="1000">
              <a:latin typeface="Verdana"/>
              <a:cs typeface="Verdana"/>
            </a:endParaRPr>
          </a:p>
          <a:p>
            <a:pPr marL="12700" marR="5080">
              <a:lnSpc>
                <a:spcPct val="125000"/>
              </a:lnSpc>
            </a:pPr>
            <a:r>
              <a:rPr sz="1000" dirty="0">
                <a:solidFill>
                  <a:srgbClr val="FFFFFF"/>
                </a:solidFill>
                <a:latin typeface="Verdana"/>
                <a:cs typeface="Verdana"/>
              </a:rPr>
              <a:t>Platz</a:t>
            </a:r>
            <a:r>
              <a:rPr sz="10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FFFFF"/>
                </a:solidFill>
                <a:latin typeface="Verdana"/>
                <a:cs typeface="Verdana"/>
              </a:rPr>
              <a:t>der</a:t>
            </a:r>
            <a:r>
              <a:rPr sz="10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Verdana"/>
                <a:cs typeface="Verdana"/>
              </a:rPr>
              <a:t>Vereinten</a:t>
            </a:r>
            <a:r>
              <a:rPr sz="10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FFFFF"/>
                </a:solidFill>
                <a:latin typeface="Verdana"/>
                <a:cs typeface="Verdana"/>
              </a:rPr>
              <a:t>Nationen</a:t>
            </a:r>
            <a:r>
              <a:rPr sz="10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spc="-215" dirty="0">
                <a:solidFill>
                  <a:srgbClr val="FFFFFF"/>
                </a:solidFill>
                <a:latin typeface="Verdana"/>
                <a:cs typeface="Verdana"/>
              </a:rPr>
              <a:t>1,</a:t>
            </a:r>
            <a:r>
              <a:rPr sz="10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spc="-165" dirty="0">
                <a:solidFill>
                  <a:srgbClr val="FFFFFF"/>
                </a:solidFill>
                <a:latin typeface="Verdana"/>
                <a:cs typeface="Verdana"/>
              </a:rPr>
              <a:t>53113</a:t>
            </a:r>
            <a:r>
              <a:rPr sz="10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FFFFF"/>
                </a:solidFill>
                <a:latin typeface="Verdana"/>
                <a:cs typeface="Verdana"/>
              </a:rPr>
              <a:t>Bonn,</a:t>
            </a:r>
            <a:r>
              <a:rPr sz="10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Verdana"/>
                <a:cs typeface="Verdana"/>
              </a:rPr>
              <a:t>Germany </a:t>
            </a:r>
            <a:r>
              <a:rPr sz="1000" spc="-10" dirty="0">
                <a:solidFill>
                  <a:srgbClr val="FFFFFF"/>
                </a:solidFill>
                <a:latin typeface="Verdana"/>
                <a:cs typeface="Verdana"/>
                <a:hlinkClick r:id="rId2"/>
              </a:rPr>
              <a:t>Mail:ivy@unv.org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393660" y="6271580"/>
            <a:ext cx="71818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IVY </a:t>
            </a:r>
            <a: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2026 </a:t>
            </a:r>
            <a:r>
              <a:rPr lang="zh-TW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秘書處</a:t>
            </a:r>
            <a: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聯合國</a:t>
            </a:r>
            <a:r>
              <a:rPr lang="zh-TW" altLang="zh-TW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志願</a:t>
            </a:r>
            <a:r>
              <a:rPr lang="zh-TW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服務組織</a:t>
            </a:r>
            <a:r>
              <a:rPr lang="zh-TW" altLang="zh-TW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（</a:t>
            </a:r>
            <a: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UNV</a:t>
            </a:r>
            <a:r>
              <a:rPr lang="zh-TW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）</a:t>
            </a:r>
            <a: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地址：</a:t>
            </a:r>
            <a:r>
              <a:rPr lang="en-US" altLang="zh-TW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Platz</a:t>
            </a:r>
            <a: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der </a:t>
            </a:r>
            <a:r>
              <a:rPr lang="en-US" altLang="zh-TW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Vereinten</a:t>
            </a:r>
            <a: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Nationen</a:t>
            </a:r>
            <a: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1, 53113 Bonn, Germany</a:t>
            </a:r>
            <a:b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電子郵件：</a:t>
            </a:r>
            <a:r>
              <a:rPr lang="en-US" altLang="zh-TW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ivy@unv.org</a:t>
            </a:r>
            <a:endParaRPr lang="zh-TW" altLang="zh-TW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556713" y="3429000"/>
            <a:ext cx="5427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Logo </a:t>
            </a:r>
            <a:r>
              <a:rPr lang="zh-TW" altLang="en-US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應用版本請至</a:t>
            </a:r>
            <a:r>
              <a:rPr lang="en-US" altLang="zh-TW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</a:p>
          <a:p>
            <a:r>
              <a:rPr lang="en-US" altLang="zh-TW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https://trello.com/b/MnFNvURi/international-volunteer-year-2026</a:t>
            </a:r>
            <a:endParaRPr lang="en-US" altLang="zh-TW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歡迎按照指南自行下載使用</a:t>
            </a:r>
            <a:endParaRPr lang="zh-TW" altLang="en-US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28841" y="5768200"/>
            <a:ext cx="3722370" cy="1270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7800" algn="r">
              <a:lnSpc>
                <a:spcPct val="129700"/>
              </a:lnSpc>
              <a:spcBef>
                <a:spcPts val="100"/>
              </a:spcBef>
            </a:pP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symbol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depicts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a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stylised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hand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which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0" dirty="0">
                <a:solidFill>
                  <a:srgbClr val="0085CA"/>
                </a:solidFill>
                <a:latin typeface="Verdana"/>
                <a:cs typeface="Verdana"/>
              </a:rPr>
              <a:t>consists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of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initial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letters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“IVY” </a:t>
            </a:r>
            <a:r>
              <a:rPr sz="900" spc="-40" dirty="0">
                <a:solidFill>
                  <a:srgbClr val="0085CA"/>
                </a:solidFill>
                <a:latin typeface="Verdana"/>
                <a:cs typeface="Verdana"/>
              </a:rPr>
              <a:t>as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well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40" dirty="0">
                <a:solidFill>
                  <a:srgbClr val="0085CA"/>
                </a:solidFill>
                <a:latin typeface="Verdana"/>
                <a:cs typeface="Verdana"/>
              </a:rPr>
              <a:t>as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figures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80" dirty="0">
                <a:solidFill>
                  <a:srgbClr val="0085CA"/>
                </a:solidFill>
                <a:latin typeface="Verdana"/>
                <a:cs typeface="Verdana"/>
              </a:rPr>
              <a:t>“26”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that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stand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for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year.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Beyond</a:t>
            </a:r>
            <a:r>
              <a:rPr sz="900" spc="-5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30" dirty="0">
                <a:solidFill>
                  <a:srgbClr val="0085CA"/>
                </a:solidFill>
                <a:latin typeface="Verdana"/>
                <a:cs typeface="Verdana"/>
              </a:rPr>
              <a:t>that,</a:t>
            </a:r>
            <a:r>
              <a:rPr sz="900" spc="-5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5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hand</a:t>
            </a:r>
            <a:r>
              <a:rPr sz="900" spc="-5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0" dirty="0">
                <a:solidFill>
                  <a:srgbClr val="0085CA"/>
                </a:solidFill>
                <a:latin typeface="Verdana"/>
                <a:cs typeface="Verdana"/>
              </a:rPr>
              <a:t>represents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5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5" dirty="0">
                <a:solidFill>
                  <a:srgbClr val="0085CA"/>
                </a:solidFill>
                <a:latin typeface="Verdana"/>
                <a:cs typeface="Verdana"/>
              </a:rPr>
              <a:t>readiness</a:t>
            </a:r>
            <a:r>
              <a:rPr sz="900" spc="-5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of</a:t>
            </a:r>
            <a:r>
              <a:rPr sz="900" spc="-5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volunteers to</a:t>
            </a:r>
            <a:r>
              <a:rPr sz="900" spc="-7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work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for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their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35" dirty="0">
                <a:solidFill>
                  <a:srgbClr val="0085CA"/>
                </a:solidFill>
                <a:latin typeface="Verdana"/>
                <a:cs typeface="Verdana"/>
              </a:rPr>
              <a:t>goals.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logo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40" dirty="0">
                <a:solidFill>
                  <a:srgbClr val="0085CA"/>
                </a:solidFill>
                <a:latin typeface="Verdana"/>
                <a:cs typeface="Verdana"/>
              </a:rPr>
              <a:t>is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completed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by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title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in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a</a:t>
            </a:r>
            <a:r>
              <a:rPr sz="900" spc="-5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clear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and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geometric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typeface</a:t>
            </a:r>
            <a:r>
              <a:rPr sz="900" spc="-4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with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a</a:t>
            </a:r>
            <a:r>
              <a:rPr sz="900" spc="-4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high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30" dirty="0">
                <a:solidFill>
                  <a:srgbClr val="0085CA"/>
                </a:solidFill>
                <a:latin typeface="Verdana"/>
                <a:cs typeface="Verdana"/>
              </a:rPr>
              <a:t>legibility.</a:t>
            </a:r>
            <a:r>
              <a:rPr sz="900" spc="-4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clearness</a:t>
            </a:r>
            <a:r>
              <a:rPr sz="900" spc="-4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of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the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illustration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0" dirty="0">
                <a:solidFill>
                  <a:srgbClr val="0085CA"/>
                </a:solidFill>
                <a:latin typeface="Verdana"/>
                <a:cs typeface="Verdana"/>
              </a:rPr>
              <a:t>allows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a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reproduction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in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every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30" dirty="0">
                <a:solidFill>
                  <a:srgbClr val="0085CA"/>
                </a:solidFill>
                <a:latin typeface="Verdana"/>
                <a:cs typeface="Verdana"/>
              </a:rPr>
              <a:t>size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required.</a:t>
            </a:r>
            <a:r>
              <a:rPr sz="900" spc="-6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6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initial </a:t>
            </a:r>
            <a:r>
              <a:rPr sz="900" spc="-55" dirty="0">
                <a:solidFill>
                  <a:srgbClr val="0085CA"/>
                </a:solidFill>
                <a:latin typeface="Verdana"/>
                <a:cs typeface="Verdana"/>
              </a:rPr>
              <a:t>“V”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and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word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25" dirty="0">
                <a:solidFill>
                  <a:srgbClr val="0085CA"/>
                </a:solidFill>
                <a:latin typeface="Verdana"/>
                <a:cs typeface="Verdana"/>
              </a:rPr>
              <a:t>“Volunteer”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40" dirty="0">
                <a:solidFill>
                  <a:srgbClr val="0085CA"/>
                </a:solidFill>
                <a:latin typeface="Verdana"/>
                <a:cs typeface="Verdana"/>
              </a:rPr>
              <a:t>is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emphasised</a:t>
            </a:r>
            <a:r>
              <a:rPr sz="900" spc="-4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0085CA"/>
                </a:solidFill>
                <a:latin typeface="Verdana"/>
                <a:cs typeface="Verdana"/>
              </a:rPr>
              <a:t>through</a:t>
            </a:r>
            <a:r>
              <a:rPr sz="9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0085CA"/>
                </a:solidFill>
                <a:latin typeface="Verdana"/>
                <a:cs typeface="Verdana"/>
              </a:rPr>
              <a:t>colour.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849999" y="5592698"/>
            <a:ext cx="3906520" cy="0"/>
          </a:xfrm>
          <a:custGeom>
            <a:avLst/>
            <a:gdLst/>
            <a:ahLst/>
            <a:cxnLst/>
            <a:rect l="l" t="t" r="r" b="b"/>
            <a:pathLst>
              <a:path w="3906520">
                <a:moveTo>
                  <a:pt x="0" y="0"/>
                </a:moveTo>
                <a:lnTo>
                  <a:pt x="3905999" y="0"/>
                </a:lnTo>
              </a:path>
            </a:pathLst>
          </a:custGeom>
          <a:ln w="25400">
            <a:solidFill>
              <a:srgbClr val="0085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87299" y="2027133"/>
            <a:ext cx="3914775" cy="3454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United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Nations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General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Assembly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has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declared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2026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the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International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Year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of</a:t>
            </a:r>
            <a:r>
              <a:rPr sz="1000" spc="-5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Volunteers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for</a:t>
            </a:r>
            <a:r>
              <a:rPr sz="1000" spc="-5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Sustainable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Development </a:t>
            </a:r>
            <a:r>
              <a:rPr sz="1000" spc="-70" dirty="0">
                <a:solidFill>
                  <a:srgbClr val="231F20"/>
                </a:solidFill>
                <a:latin typeface="Verdana"/>
                <a:cs typeface="Verdana"/>
              </a:rPr>
              <a:t>(IVY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80" dirty="0">
                <a:solidFill>
                  <a:srgbClr val="231F20"/>
                </a:solidFill>
                <a:latin typeface="Verdana"/>
                <a:cs typeface="Verdana"/>
              </a:rPr>
              <a:t>2026).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United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Nations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Volunteers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(UNV)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programme facilitates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implementation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of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International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Year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in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cooperation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with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Governments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and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relevant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organizations</a:t>
            </a:r>
            <a:endParaRPr sz="1000">
              <a:latin typeface="Verdana"/>
              <a:cs typeface="Verdana"/>
            </a:endParaRPr>
          </a:p>
          <a:p>
            <a:pPr marL="12700" marR="24130">
              <a:lnSpc>
                <a:spcPct val="125000"/>
              </a:lnSpc>
            </a:pP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of</a:t>
            </a:r>
            <a:r>
              <a:rPr sz="1000" spc="-5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5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United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Nations</a:t>
            </a:r>
            <a:r>
              <a:rPr sz="1000" spc="-5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system.</a:t>
            </a:r>
            <a:r>
              <a:rPr sz="1000" spc="-5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celebration</a:t>
            </a:r>
            <a:r>
              <a:rPr sz="1000" spc="-5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of</a:t>
            </a:r>
            <a:r>
              <a:rPr sz="1000" spc="-5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the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International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Volunteer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Year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2026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is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an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opportunity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to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promote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importance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of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volunteers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 for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sustainable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development.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These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logo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guidelines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were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designed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to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support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all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stakeholders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who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want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to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take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part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in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activities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and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events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related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to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IVY </a:t>
            </a:r>
            <a:r>
              <a:rPr sz="1000" spc="-70" dirty="0">
                <a:solidFill>
                  <a:srgbClr val="231F20"/>
                </a:solidFill>
                <a:latin typeface="Verdana"/>
                <a:cs typeface="Verdana"/>
              </a:rPr>
              <a:t>2026.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Therefore,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for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consistency,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when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using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IVY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2026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logo,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you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must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always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comply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with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these</a:t>
            </a:r>
            <a:r>
              <a:rPr sz="1000" spc="-8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guidelines.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000">
              <a:latin typeface="Verdana"/>
              <a:cs typeface="Verdana"/>
            </a:endParaRPr>
          </a:p>
          <a:p>
            <a:pPr marL="12700" marR="123189">
              <a:lnSpc>
                <a:spcPct val="125000"/>
              </a:lnSpc>
              <a:spcBef>
                <a:spcPts val="5"/>
              </a:spcBef>
            </a:pP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IVY 2026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logo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was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designed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by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Stefan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Peters</a:t>
            </a:r>
            <a:r>
              <a:rPr sz="10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(freelance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graphic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designer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from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Berlin,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Germany),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who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emerged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as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winner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of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a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global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competition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held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by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UNV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between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December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2024</a:t>
            </a:r>
            <a:r>
              <a:rPr sz="1000" spc="-1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and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January</a:t>
            </a:r>
            <a:r>
              <a:rPr sz="1000" spc="-1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2025.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421527" y="2015211"/>
            <a:ext cx="1287145" cy="1545590"/>
            <a:chOff x="8421527" y="2015211"/>
            <a:chExt cx="1287145" cy="1545590"/>
          </a:xfrm>
        </p:grpSpPr>
        <p:sp>
          <p:nvSpPr>
            <p:cNvPr id="6" name="object 6"/>
            <p:cNvSpPr/>
            <p:nvPr/>
          </p:nvSpPr>
          <p:spPr>
            <a:xfrm>
              <a:off x="8539706" y="2015211"/>
              <a:ext cx="551180" cy="1235710"/>
            </a:xfrm>
            <a:custGeom>
              <a:avLst/>
              <a:gdLst/>
              <a:ahLst/>
              <a:cxnLst/>
              <a:rect l="l" t="t" r="r" b="b"/>
              <a:pathLst>
                <a:path w="551179" h="1235710">
                  <a:moveTo>
                    <a:pt x="103848" y="195282"/>
                  </a:moveTo>
                  <a:lnTo>
                    <a:pt x="63645" y="202984"/>
                  </a:lnTo>
                  <a:lnTo>
                    <a:pt x="29620" y="225857"/>
                  </a:lnTo>
                  <a:lnTo>
                    <a:pt x="7855" y="258690"/>
                  </a:lnTo>
                  <a:lnTo>
                    <a:pt x="0" y="297300"/>
                  </a:lnTo>
                  <a:lnTo>
                    <a:pt x="7701" y="337503"/>
                  </a:lnTo>
                  <a:lnTo>
                    <a:pt x="39328" y="415212"/>
                  </a:lnTo>
                  <a:lnTo>
                    <a:pt x="241602" y="915352"/>
                  </a:lnTo>
                  <a:lnTo>
                    <a:pt x="329545" y="1132065"/>
                  </a:lnTo>
                  <a:lnTo>
                    <a:pt x="368364" y="1196810"/>
                  </a:lnTo>
                  <a:lnTo>
                    <a:pt x="402388" y="1223995"/>
                  </a:lnTo>
                  <a:lnTo>
                    <a:pt x="447731" y="1235151"/>
                  </a:lnTo>
                  <a:lnTo>
                    <a:pt x="492744" y="1227088"/>
                  </a:lnTo>
                  <a:lnTo>
                    <a:pt x="524968" y="1205059"/>
                  </a:lnTo>
                  <a:lnTo>
                    <a:pt x="544345" y="1172304"/>
                  </a:lnTo>
                  <a:lnTo>
                    <a:pt x="550817" y="1132065"/>
                  </a:lnTo>
                  <a:lnTo>
                    <a:pt x="550817" y="613461"/>
                  </a:lnTo>
                  <a:lnTo>
                    <a:pt x="345267" y="613461"/>
                  </a:lnTo>
                  <a:lnTo>
                    <a:pt x="198163" y="258928"/>
                  </a:lnTo>
                  <a:lnTo>
                    <a:pt x="175291" y="224903"/>
                  </a:lnTo>
                  <a:lnTo>
                    <a:pt x="142458" y="203138"/>
                  </a:lnTo>
                  <a:lnTo>
                    <a:pt x="103848" y="195282"/>
                  </a:lnTo>
                  <a:close/>
                </a:path>
                <a:path w="551179" h="1235710">
                  <a:moveTo>
                    <a:pt x="448042" y="0"/>
                  </a:moveTo>
                  <a:lnTo>
                    <a:pt x="407934" y="8089"/>
                  </a:lnTo>
                  <a:lnTo>
                    <a:pt x="408244" y="8089"/>
                  </a:lnTo>
                  <a:lnTo>
                    <a:pt x="375593" y="30031"/>
                  </a:lnTo>
                  <a:lnTo>
                    <a:pt x="353418" y="62789"/>
                  </a:lnTo>
                  <a:lnTo>
                    <a:pt x="345267" y="103035"/>
                  </a:lnTo>
                  <a:lnTo>
                    <a:pt x="345267" y="613461"/>
                  </a:lnTo>
                  <a:lnTo>
                    <a:pt x="550817" y="613461"/>
                  </a:lnTo>
                  <a:lnTo>
                    <a:pt x="550817" y="103035"/>
                  </a:lnTo>
                  <a:lnTo>
                    <a:pt x="542754" y="63057"/>
                  </a:lnTo>
                  <a:lnTo>
                    <a:pt x="520724" y="30269"/>
                  </a:lnTo>
                  <a:lnTo>
                    <a:pt x="487970" y="8089"/>
                  </a:lnTo>
                  <a:lnTo>
                    <a:pt x="448042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421522" y="2210650"/>
              <a:ext cx="1287145" cy="1350010"/>
            </a:xfrm>
            <a:custGeom>
              <a:avLst/>
              <a:gdLst/>
              <a:ahLst/>
              <a:cxnLst/>
              <a:rect l="l" t="t" r="r" b="b"/>
              <a:pathLst>
                <a:path w="1287145" h="1350010">
                  <a:moveTo>
                    <a:pt x="461086" y="1247140"/>
                  </a:moveTo>
                  <a:lnTo>
                    <a:pt x="453377" y="1206931"/>
                  </a:lnTo>
                  <a:lnTo>
                    <a:pt x="198158" y="589013"/>
                  </a:lnTo>
                  <a:lnTo>
                    <a:pt x="175285" y="554990"/>
                  </a:lnTo>
                  <a:lnTo>
                    <a:pt x="142455" y="533222"/>
                  </a:lnTo>
                  <a:lnTo>
                    <a:pt x="103847" y="525360"/>
                  </a:lnTo>
                  <a:lnTo>
                    <a:pt x="63639" y="533057"/>
                  </a:lnTo>
                  <a:lnTo>
                    <a:pt x="29616" y="555942"/>
                  </a:lnTo>
                  <a:lnTo>
                    <a:pt x="7861" y="588772"/>
                  </a:lnTo>
                  <a:lnTo>
                    <a:pt x="0" y="627392"/>
                  </a:lnTo>
                  <a:lnTo>
                    <a:pt x="7696" y="667588"/>
                  </a:lnTo>
                  <a:lnTo>
                    <a:pt x="262902" y="1285506"/>
                  </a:lnTo>
                  <a:lnTo>
                    <a:pt x="285788" y="1319530"/>
                  </a:lnTo>
                  <a:lnTo>
                    <a:pt x="318630" y="1341297"/>
                  </a:lnTo>
                  <a:lnTo>
                    <a:pt x="357238" y="1349159"/>
                  </a:lnTo>
                  <a:lnTo>
                    <a:pt x="397433" y="1341450"/>
                  </a:lnTo>
                  <a:lnTo>
                    <a:pt x="431469" y="1318577"/>
                  </a:lnTo>
                  <a:lnTo>
                    <a:pt x="453224" y="1285748"/>
                  </a:lnTo>
                  <a:lnTo>
                    <a:pt x="461086" y="1247140"/>
                  </a:lnTo>
                  <a:close/>
                </a:path>
                <a:path w="1287145" h="1350010">
                  <a:moveTo>
                    <a:pt x="1286916" y="319341"/>
                  </a:moveTo>
                  <a:lnTo>
                    <a:pt x="1278851" y="279361"/>
                  </a:lnTo>
                  <a:lnTo>
                    <a:pt x="1256817" y="246570"/>
                  </a:lnTo>
                  <a:lnTo>
                    <a:pt x="1224064" y="224396"/>
                  </a:lnTo>
                  <a:lnTo>
                    <a:pt x="1183830" y="216242"/>
                  </a:lnTo>
                  <a:lnTo>
                    <a:pt x="1143850" y="224307"/>
                  </a:lnTo>
                  <a:lnTo>
                    <a:pt x="1111072" y="246341"/>
                  </a:lnTo>
                  <a:lnTo>
                    <a:pt x="1088898" y="279095"/>
                  </a:lnTo>
                  <a:lnTo>
                    <a:pt x="1080744" y="319341"/>
                  </a:lnTo>
                  <a:lnTo>
                    <a:pt x="1080744" y="834161"/>
                  </a:lnTo>
                  <a:lnTo>
                    <a:pt x="1029195" y="834161"/>
                  </a:lnTo>
                  <a:lnTo>
                    <a:pt x="1009205" y="830084"/>
                  </a:lnTo>
                  <a:lnTo>
                    <a:pt x="992809" y="818997"/>
                  </a:lnTo>
                  <a:lnTo>
                    <a:pt x="981722" y="802614"/>
                  </a:lnTo>
                  <a:lnTo>
                    <a:pt x="977646" y="782624"/>
                  </a:lnTo>
                  <a:lnTo>
                    <a:pt x="977646" y="103098"/>
                  </a:lnTo>
                  <a:lnTo>
                    <a:pt x="969581" y="63119"/>
                  </a:lnTo>
                  <a:lnTo>
                    <a:pt x="947547" y="30327"/>
                  </a:lnTo>
                  <a:lnTo>
                    <a:pt x="914793" y="8153"/>
                  </a:lnTo>
                  <a:lnTo>
                    <a:pt x="874560" y="0"/>
                  </a:lnTo>
                  <a:lnTo>
                    <a:pt x="834313" y="8064"/>
                  </a:lnTo>
                  <a:lnTo>
                    <a:pt x="801547" y="30099"/>
                  </a:lnTo>
                  <a:lnTo>
                    <a:pt x="779526" y="62852"/>
                  </a:lnTo>
                  <a:lnTo>
                    <a:pt x="771461" y="103098"/>
                  </a:lnTo>
                  <a:lnTo>
                    <a:pt x="771461" y="911491"/>
                  </a:lnTo>
                  <a:lnTo>
                    <a:pt x="781608" y="961593"/>
                  </a:lnTo>
                  <a:lnTo>
                    <a:pt x="809256" y="1002550"/>
                  </a:lnTo>
                  <a:lnTo>
                    <a:pt x="850226" y="1030198"/>
                  </a:lnTo>
                  <a:lnTo>
                    <a:pt x="900328" y="1040345"/>
                  </a:lnTo>
                  <a:lnTo>
                    <a:pt x="1080744" y="1040345"/>
                  </a:lnTo>
                  <a:lnTo>
                    <a:pt x="1080744" y="1143444"/>
                  </a:lnTo>
                  <a:lnTo>
                    <a:pt x="668997" y="1143444"/>
                  </a:lnTo>
                  <a:lnTo>
                    <a:pt x="629018" y="1151509"/>
                  </a:lnTo>
                  <a:lnTo>
                    <a:pt x="596226" y="1173543"/>
                  </a:lnTo>
                  <a:lnTo>
                    <a:pt x="574052" y="1206296"/>
                  </a:lnTo>
                  <a:lnTo>
                    <a:pt x="565899" y="1246530"/>
                  </a:lnTo>
                  <a:lnTo>
                    <a:pt x="573963" y="1286776"/>
                  </a:lnTo>
                  <a:lnTo>
                    <a:pt x="595998" y="1319530"/>
                  </a:lnTo>
                  <a:lnTo>
                    <a:pt x="628751" y="1341564"/>
                  </a:lnTo>
                  <a:lnTo>
                    <a:pt x="668997" y="1349629"/>
                  </a:lnTo>
                  <a:lnTo>
                    <a:pt x="1183830" y="1349629"/>
                  </a:lnTo>
                  <a:lnTo>
                    <a:pt x="1223810" y="1341564"/>
                  </a:lnTo>
                  <a:lnTo>
                    <a:pt x="1256588" y="1319530"/>
                  </a:lnTo>
                  <a:lnTo>
                    <a:pt x="1278763" y="1286776"/>
                  </a:lnTo>
                  <a:lnTo>
                    <a:pt x="1286916" y="1246530"/>
                  </a:lnTo>
                  <a:lnTo>
                    <a:pt x="1286916" y="319341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9245793" y="3641995"/>
            <a:ext cx="464184" cy="474345"/>
          </a:xfrm>
          <a:custGeom>
            <a:avLst/>
            <a:gdLst/>
            <a:ahLst/>
            <a:cxnLst/>
            <a:rect l="l" t="t" r="r" b="b"/>
            <a:pathLst>
              <a:path w="464184" h="474345">
                <a:moveTo>
                  <a:pt x="411733" y="0"/>
                </a:moveTo>
                <a:lnTo>
                  <a:pt x="103085" y="0"/>
                </a:lnTo>
                <a:lnTo>
                  <a:pt x="63115" y="8063"/>
                </a:lnTo>
                <a:lnTo>
                  <a:pt x="30330" y="30092"/>
                </a:lnTo>
                <a:lnTo>
                  <a:pt x="8152" y="62847"/>
                </a:lnTo>
                <a:lnTo>
                  <a:pt x="0" y="103085"/>
                </a:lnTo>
                <a:lnTo>
                  <a:pt x="125" y="371500"/>
                </a:lnTo>
                <a:lnTo>
                  <a:pt x="8063" y="410854"/>
                </a:lnTo>
                <a:lnTo>
                  <a:pt x="30092" y="443637"/>
                </a:lnTo>
                <a:lnTo>
                  <a:pt x="62976" y="465900"/>
                </a:lnTo>
                <a:lnTo>
                  <a:pt x="63279" y="465900"/>
                </a:lnTo>
                <a:lnTo>
                  <a:pt x="103085" y="473963"/>
                </a:lnTo>
                <a:lnTo>
                  <a:pt x="360819" y="473963"/>
                </a:lnTo>
                <a:lnTo>
                  <a:pt x="400797" y="465900"/>
                </a:lnTo>
                <a:lnTo>
                  <a:pt x="433585" y="443871"/>
                </a:lnTo>
                <a:lnTo>
                  <a:pt x="455765" y="411116"/>
                </a:lnTo>
                <a:lnTo>
                  <a:pt x="463792" y="371500"/>
                </a:lnTo>
                <a:lnTo>
                  <a:pt x="174751" y="371500"/>
                </a:lnTo>
                <a:lnTo>
                  <a:pt x="174751" y="370878"/>
                </a:lnTo>
                <a:lnTo>
                  <a:pt x="154242" y="369081"/>
                </a:lnTo>
                <a:lnTo>
                  <a:pt x="136090" y="362629"/>
                </a:lnTo>
                <a:lnTo>
                  <a:pt x="123124" y="349929"/>
                </a:lnTo>
                <a:lnTo>
                  <a:pt x="118173" y="329387"/>
                </a:lnTo>
                <a:lnTo>
                  <a:pt x="118173" y="272808"/>
                </a:lnTo>
                <a:lnTo>
                  <a:pt x="461805" y="272808"/>
                </a:lnTo>
                <a:lnTo>
                  <a:pt x="456020" y="243523"/>
                </a:lnTo>
                <a:lnTo>
                  <a:pt x="435155" y="210735"/>
                </a:lnTo>
                <a:lnTo>
                  <a:pt x="405571" y="188556"/>
                </a:lnTo>
                <a:lnTo>
                  <a:pt x="371513" y="180403"/>
                </a:lnTo>
                <a:lnTo>
                  <a:pt x="118173" y="180403"/>
                </a:lnTo>
                <a:lnTo>
                  <a:pt x="118173" y="144576"/>
                </a:lnTo>
                <a:lnTo>
                  <a:pt x="123124" y="124040"/>
                </a:lnTo>
                <a:lnTo>
                  <a:pt x="136090" y="111339"/>
                </a:lnTo>
                <a:lnTo>
                  <a:pt x="154242" y="104884"/>
                </a:lnTo>
                <a:lnTo>
                  <a:pt x="174751" y="103085"/>
                </a:lnTo>
                <a:lnTo>
                  <a:pt x="411733" y="103085"/>
                </a:lnTo>
                <a:lnTo>
                  <a:pt x="431725" y="99010"/>
                </a:lnTo>
                <a:lnTo>
                  <a:pt x="448119" y="87923"/>
                </a:lnTo>
                <a:lnTo>
                  <a:pt x="459207" y="71533"/>
                </a:lnTo>
                <a:lnTo>
                  <a:pt x="463283" y="51549"/>
                </a:lnTo>
                <a:lnTo>
                  <a:pt x="459207" y="31557"/>
                </a:lnTo>
                <a:lnTo>
                  <a:pt x="448119" y="15163"/>
                </a:lnTo>
                <a:lnTo>
                  <a:pt x="431725" y="4075"/>
                </a:lnTo>
                <a:lnTo>
                  <a:pt x="411733" y="0"/>
                </a:lnTo>
                <a:close/>
              </a:path>
              <a:path w="464184" h="474345">
                <a:moveTo>
                  <a:pt x="461805" y="272808"/>
                </a:moveTo>
                <a:lnTo>
                  <a:pt x="287896" y="272808"/>
                </a:lnTo>
                <a:lnTo>
                  <a:pt x="308406" y="274607"/>
                </a:lnTo>
                <a:lnTo>
                  <a:pt x="326558" y="281062"/>
                </a:lnTo>
                <a:lnTo>
                  <a:pt x="339524" y="293763"/>
                </a:lnTo>
                <a:lnTo>
                  <a:pt x="344474" y="314299"/>
                </a:lnTo>
                <a:lnTo>
                  <a:pt x="344474" y="330022"/>
                </a:lnTo>
                <a:lnTo>
                  <a:pt x="339524" y="350556"/>
                </a:lnTo>
                <a:lnTo>
                  <a:pt x="326558" y="363253"/>
                </a:lnTo>
                <a:lnTo>
                  <a:pt x="308406" y="369703"/>
                </a:lnTo>
                <a:lnTo>
                  <a:pt x="287896" y="371500"/>
                </a:lnTo>
                <a:lnTo>
                  <a:pt x="463792" y="371500"/>
                </a:lnTo>
                <a:lnTo>
                  <a:pt x="463918" y="283502"/>
                </a:lnTo>
                <a:lnTo>
                  <a:pt x="461805" y="272808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730326" y="3641993"/>
            <a:ext cx="463550" cy="474980"/>
          </a:xfrm>
          <a:custGeom>
            <a:avLst/>
            <a:gdLst/>
            <a:ahLst/>
            <a:cxnLst/>
            <a:rect l="l" t="t" r="r" b="b"/>
            <a:pathLst>
              <a:path w="463550" h="474979">
                <a:moveTo>
                  <a:pt x="360197" y="0"/>
                </a:moveTo>
                <a:lnTo>
                  <a:pt x="51549" y="0"/>
                </a:lnTo>
                <a:lnTo>
                  <a:pt x="31562" y="4075"/>
                </a:lnTo>
                <a:lnTo>
                  <a:pt x="15168" y="15163"/>
                </a:lnTo>
                <a:lnTo>
                  <a:pt x="4077" y="31557"/>
                </a:lnTo>
                <a:lnTo>
                  <a:pt x="0" y="51549"/>
                </a:lnTo>
                <a:lnTo>
                  <a:pt x="4077" y="71533"/>
                </a:lnTo>
                <a:lnTo>
                  <a:pt x="15168" y="87923"/>
                </a:lnTo>
                <a:lnTo>
                  <a:pt x="31562" y="99010"/>
                </a:lnTo>
                <a:lnTo>
                  <a:pt x="51549" y="103085"/>
                </a:lnTo>
                <a:lnTo>
                  <a:pt x="288531" y="103085"/>
                </a:lnTo>
                <a:lnTo>
                  <a:pt x="309041" y="104884"/>
                </a:lnTo>
                <a:lnTo>
                  <a:pt x="327193" y="111339"/>
                </a:lnTo>
                <a:lnTo>
                  <a:pt x="340159" y="124040"/>
                </a:lnTo>
                <a:lnTo>
                  <a:pt x="345109" y="144576"/>
                </a:lnTo>
                <a:lnTo>
                  <a:pt x="340159" y="165118"/>
                </a:lnTo>
                <a:lnTo>
                  <a:pt x="327193" y="177819"/>
                </a:lnTo>
                <a:lnTo>
                  <a:pt x="309041" y="184271"/>
                </a:lnTo>
                <a:lnTo>
                  <a:pt x="288531" y="186067"/>
                </a:lnTo>
                <a:lnTo>
                  <a:pt x="103098" y="186067"/>
                </a:lnTo>
                <a:lnTo>
                  <a:pt x="63120" y="193345"/>
                </a:lnTo>
                <a:lnTo>
                  <a:pt x="30332" y="213647"/>
                </a:lnTo>
                <a:lnTo>
                  <a:pt x="8152" y="244676"/>
                </a:lnTo>
                <a:lnTo>
                  <a:pt x="0" y="284137"/>
                </a:lnTo>
                <a:lnTo>
                  <a:pt x="0" y="474598"/>
                </a:lnTo>
                <a:lnTo>
                  <a:pt x="411746" y="474598"/>
                </a:lnTo>
                <a:lnTo>
                  <a:pt x="431733" y="470523"/>
                </a:lnTo>
                <a:lnTo>
                  <a:pt x="448127" y="459435"/>
                </a:lnTo>
                <a:lnTo>
                  <a:pt x="459218" y="443041"/>
                </a:lnTo>
                <a:lnTo>
                  <a:pt x="463295" y="423049"/>
                </a:lnTo>
                <a:lnTo>
                  <a:pt x="459218" y="403065"/>
                </a:lnTo>
                <a:lnTo>
                  <a:pt x="448127" y="386675"/>
                </a:lnTo>
                <a:lnTo>
                  <a:pt x="431733" y="375588"/>
                </a:lnTo>
                <a:lnTo>
                  <a:pt x="411746" y="371513"/>
                </a:lnTo>
                <a:lnTo>
                  <a:pt x="118186" y="371513"/>
                </a:lnTo>
                <a:lnTo>
                  <a:pt x="118186" y="324993"/>
                </a:lnTo>
                <a:lnTo>
                  <a:pt x="123136" y="304456"/>
                </a:lnTo>
                <a:lnTo>
                  <a:pt x="136101" y="291755"/>
                </a:lnTo>
                <a:lnTo>
                  <a:pt x="154249" y="285300"/>
                </a:lnTo>
                <a:lnTo>
                  <a:pt x="174751" y="283502"/>
                </a:lnTo>
                <a:lnTo>
                  <a:pt x="360197" y="283502"/>
                </a:lnTo>
                <a:lnTo>
                  <a:pt x="400175" y="275438"/>
                </a:lnTo>
                <a:lnTo>
                  <a:pt x="432963" y="253409"/>
                </a:lnTo>
                <a:lnTo>
                  <a:pt x="455143" y="220654"/>
                </a:lnTo>
                <a:lnTo>
                  <a:pt x="463295" y="180416"/>
                </a:lnTo>
                <a:lnTo>
                  <a:pt x="463295" y="103085"/>
                </a:lnTo>
                <a:lnTo>
                  <a:pt x="455230" y="63115"/>
                </a:lnTo>
                <a:lnTo>
                  <a:pt x="433196" y="30330"/>
                </a:lnTo>
                <a:lnTo>
                  <a:pt x="400438" y="8152"/>
                </a:lnTo>
                <a:lnTo>
                  <a:pt x="360197" y="0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8410371" y="4284439"/>
            <a:ext cx="1292860" cy="122555"/>
            <a:chOff x="8410371" y="4284439"/>
            <a:chExt cx="1292860" cy="122555"/>
          </a:xfrm>
        </p:grpSpPr>
        <p:sp>
          <p:nvSpPr>
            <p:cNvPr id="11" name="object 11"/>
            <p:cNvSpPr/>
            <p:nvPr/>
          </p:nvSpPr>
          <p:spPr>
            <a:xfrm>
              <a:off x="8410371" y="4286313"/>
              <a:ext cx="20320" cy="118110"/>
            </a:xfrm>
            <a:custGeom>
              <a:avLst/>
              <a:gdLst/>
              <a:ahLst/>
              <a:cxnLst/>
              <a:rect l="l" t="t" r="r" b="b"/>
              <a:pathLst>
                <a:path w="20320" h="118110">
                  <a:moveTo>
                    <a:pt x="20116" y="0"/>
                  </a:moveTo>
                  <a:lnTo>
                    <a:pt x="0" y="0"/>
                  </a:lnTo>
                  <a:lnTo>
                    <a:pt x="0" y="117551"/>
                  </a:lnTo>
                  <a:lnTo>
                    <a:pt x="20116" y="117551"/>
                  </a:lnTo>
                  <a:lnTo>
                    <a:pt x="20116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4997" y="4286320"/>
              <a:ext cx="302361" cy="11755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78101" y="4286325"/>
              <a:ext cx="89268" cy="11753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6853" y="4286313"/>
              <a:ext cx="348256" cy="11756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54587" y="4284439"/>
              <a:ext cx="448202" cy="121945"/>
            </a:xfrm>
            <a:prstGeom prst="rect">
              <a:avLst/>
            </a:prstGeom>
          </p:spPr>
        </p:pic>
      </p:grpSp>
      <p:sp>
        <p:nvSpPr>
          <p:cNvPr id="16" name="object 16"/>
          <p:cNvSpPr/>
          <p:nvPr/>
        </p:nvSpPr>
        <p:spPr>
          <a:xfrm>
            <a:off x="8683180" y="4476165"/>
            <a:ext cx="1021715" cy="122555"/>
          </a:xfrm>
          <a:custGeom>
            <a:avLst/>
            <a:gdLst/>
            <a:ahLst/>
            <a:cxnLst/>
            <a:rect l="l" t="t" r="r" b="b"/>
            <a:pathLst>
              <a:path w="1021715" h="122554">
                <a:moveTo>
                  <a:pt x="128231" y="1879"/>
                </a:moveTo>
                <a:lnTo>
                  <a:pt x="88633" y="1879"/>
                </a:lnTo>
                <a:lnTo>
                  <a:pt x="63487" y="81089"/>
                </a:lnTo>
                <a:lnTo>
                  <a:pt x="38341" y="1879"/>
                </a:lnTo>
                <a:lnTo>
                  <a:pt x="0" y="1879"/>
                </a:lnTo>
                <a:lnTo>
                  <a:pt x="42113" y="119430"/>
                </a:lnTo>
                <a:lnTo>
                  <a:pt x="86118" y="119430"/>
                </a:lnTo>
                <a:lnTo>
                  <a:pt x="99847" y="81089"/>
                </a:lnTo>
                <a:lnTo>
                  <a:pt x="128231" y="1879"/>
                </a:lnTo>
                <a:close/>
              </a:path>
              <a:path w="1021715" h="122554">
                <a:moveTo>
                  <a:pt x="249555" y="60972"/>
                </a:moveTo>
                <a:lnTo>
                  <a:pt x="244779" y="36068"/>
                </a:lnTo>
                <a:lnTo>
                  <a:pt x="241592" y="31432"/>
                </a:lnTo>
                <a:lnTo>
                  <a:pt x="231559" y="16814"/>
                </a:lnTo>
                <a:lnTo>
                  <a:pt x="214350" y="6096"/>
                </a:lnTo>
                <a:lnTo>
                  <a:pt x="214350" y="60972"/>
                </a:lnTo>
                <a:lnTo>
                  <a:pt x="212420" y="72478"/>
                </a:lnTo>
                <a:lnTo>
                  <a:pt x="206883" y="81876"/>
                </a:lnTo>
                <a:lnTo>
                  <a:pt x="198170" y="88201"/>
                </a:lnTo>
                <a:lnTo>
                  <a:pt x="186690" y="90525"/>
                </a:lnTo>
                <a:lnTo>
                  <a:pt x="175209" y="88201"/>
                </a:lnTo>
                <a:lnTo>
                  <a:pt x="166497" y="81876"/>
                </a:lnTo>
                <a:lnTo>
                  <a:pt x="160972" y="72478"/>
                </a:lnTo>
                <a:lnTo>
                  <a:pt x="159029" y="60972"/>
                </a:lnTo>
                <a:lnTo>
                  <a:pt x="160972" y="49466"/>
                </a:lnTo>
                <a:lnTo>
                  <a:pt x="166497" y="40068"/>
                </a:lnTo>
                <a:lnTo>
                  <a:pt x="175209" y="33743"/>
                </a:lnTo>
                <a:lnTo>
                  <a:pt x="186690" y="31432"/>
                </a:lnTo>
                <a:lnTo>
                  <a:pt x="198170" y="33743"/>
                </a:lnTo>
                <a:lnTo>
                  <a:pt x="206883" y="40068"/>
                </a:lnTo>
                <a:lnTo>
                  <a:pt x="212420" y="49466"/>
                </a:lnTo>
                <a:lnTo>
                  <a:pt x="214350" y="60972"/>
                </a:lnTo>
                <a:lnTo>
                  <a:pt x="214350" y="6096"/>
                </a:lnTo>
                <a:lnTo>
                  <a:pt x="211632" y="4394"/>
                </a:lnTo>
                <a:lnTo>
                  <a:pt x="186690" y="0"/>
                </a:lnTo>
                <a:lnTo>
                  <a:pt x="162026" y="4394"/>
                </a:lnTo>
                <a:lnTo>
                  <a:pt x="142062" y="16814"/>
                </a:lnTo>
                <a:lnTo>
                  <a:pt x="128701" y="36068"/>
                </a:lnTo>
                <a:lnTo>
                  <a:pt x="123825" y="60972"/>
                </a:lnTo>
                <a:lnTo>
                  <a:pt x="128701" y="85877"/>
                </a:lnTo>
                <a:lnTo>
                  <a:pt x="142062" y="105143"/>
                </a:lnTo>
                <a:lnTo>
                  <a:pt x="162026" y="117551"/>
                </a:lnTo>
                <a:lnTo>
                  <a:pt x="186690" y="121958"/>
                </a:lnTo>
                <a:lnTo>
                  <a:pt x="211366" y="117551"/>
                </a:lnTo>
                <a:lnTo>
                  <a:pt x="231330" y="105143"/>
                </a:lnTo>
                <a:lnTo>
                  <a:pt x="241465" y="90525"/>
                </a:lnTo>
                <a:lnTo>
                  <a:pt x="244690" y="85877"/>
                </a:lnTo>
                <a:lnTo>
                  <a:pt x="249555" y="60972"/>
                </a:lnTo>
                <a:close/>
              </a:path>
              <a:path w="1021715" h="122554">
                <a:moveTo>
                  <a:pt x="340080" y="87998"/>
                </a:moveTo>
                <a:lnTo>
                  <a:pt x="296697" y="87998"/>
                </a:lnTo>
                <a:lnTo>
                  <a:pt x="296697" y="1879"/>
                </a:lnTo>
                <a:lnTo>
                  <a:pt x="262128" y="1879"/>
                </a:lnTo>
                <a:lnTo>
                  <a:pt x="262128" y="1257"/>
                </a:lnTo>
                <a:lnTo>
                  <a:pt x="261505" y="1257"/>
                </a:lnTo>
                <a:lnTo>
                  <a:pt x="261505" y="118795"/>
                </a:lnTo>
                <a:lnTo>
                  <a:pt x="340080" y="118795"/>
                </a:lnTo>
                <a:lnTo>
                  <a:pt x="340080" y="87998"/>
                </a:lnTo>
                <a:close/>
              </a:path>
              <a:path w="1021715" h="122554">
                <a:moveTo>
                  <a:pt x="462026" y="1879"/>
                </a:moveTo>
                <a:lnTo>
                  <a:pt x="426834" y="1879"/>
                </a:lnTo>
                <a:lnTo>
                  <a:pt x="426834" y="69773"/>
                </a:lnTo>
                <a:lnTo>
                  <a:pt x="425716" y="77698"/>
                </a:lnTo>
                <a:lnTo>
                  <a:pt x="422186" y="84086"/>
                </a:lnTo>
                <a:lnTo>
                  <a:pt x="415950" y="88341"/>
                </a:lnTo>
                <a:lnTo>
                  <a:pt x="406717" y="89890"/>
                </a:lnTo>
                <a:lnTo>
                  <a:pt x="397471" y="88341"/>
                </a:lnTo>
                <a:lnTo>
                  <a:pt x="391223" y="84086"/>
                </a:lnTo>
                <a:lnTo>
                  <a:pt x="387705" y="77698"/>
                </a:lnTo>
                <a:lnTo>
                  <a:pt x="386600" y="69773"/>
                </a:lnTo>
                <a:lnTo>
                  <a:pt x="386600" y="1879"/>
                </a:lnTo>
                <a:lnTo>
                  <a:pt x="351396" y="1879"/>
                </a:lnTo>
                <a:lnTo>
                  <a:pt x="351396" y="71031"/>
                </a:lnTo>
                <a:lnTo>
                  <a:pt x="354558" y="91097"/>
                </a:lnTo>
                <a:lnTo>
                  <a:pt x="364439" y="107022"/>
                </a:lnTo>
                <a:lnTo>
                  <a:pt x="381622" y="117525"/>
                </a:lnTo>
                <a:lnTo>
                  <a:pt x="406717" y="121310"/>
                </a:lnTo>
                <a:lnTo>
                  <a:pt x="431800" y="117525"/>
                </a:lnTo>
                <a:lnTo>
                  <a:pt x="448983" y="107022"/>
                </a:lnTo>
                <a:lnTo>
                  <a:pt x="458863" y="91097"/>
                </a:lnTo>
                <a:lnTo>
                  <a:pt x="462026" y="71031"/>
                </a:lnTo>
                <a:lnTo>
                  <a:pt x="462026" y="1879"/>
                </a:lnTo>
                <a:close/>
              </a:path>
              <a:path w="1021715" h="122554">
                <a:moveTo>
                  <a:pt x="591515" y="1892"/>
                </a:moveTo>
                <a:lnTo>
                  <a:pt x="556945" y="1892"/>
                </a:lnTo>
                <a:lnTo>
                  <a:pt x="556945" y="60972"/>
                </a:lnTo>
                <a:lnTo>
                  <a:pt x="516712" y="1892"/>
                </a:lnTo>
                <a:lnTo>
                  <a:pt x="480885" y="1892"/>
                </a:lnTo>
                <a:lnTo>
                  <a:pt x="480885" y="119443"/>
                </a:lnTo>
                <a:lnTo>
                  <a:pt x="515454" y="119443"/>
                </a:lnTo>
                <a:lnTo>
                  <a:pt x="515454" y="56578"/>
                </a:lnTo>
                <a:lnTo>
                  <a:pt x="516077" y="56578"/>
                </a:lnTo>
                <a:lnTo>
                  <a:pt x="558203" y="119443"/>
                </a:lnTo>
                <a:lnTo>
                  <a:pt x="591515" y="119443"/>
                </a:lnTo>
                <a:lnTo>
                  <a:pt x="591515" y="1892"/>
                </a:lnTo>
                <a:close/>
              </a:path>
              <a:path w="1021715" h="122554">
                <a:moveTo>
                  <a:pt x="699643" y="2832"/>
                </a:moveTo>
                <a:lnTo>
                  <a:pt x="603465" y="2832"/>
                </a:lnTo>
                <a:lnTo>
                  <a:pt x="603465" y="33312"/>
                </a:lnTo>
                <a:lnTo>
                  <a:pt x="634263" y="33312"/>
                </a:lnTo>
                <a:lnTo>
                  <a:pt x="634263" y="119672"/>
                </a:lnTo>
                <a:lnTo>
                  <a:pt x="668832" y="119672"/>
                </a:lnTo>
                <a:lnTo>
                  <a:pt x="668832" y="33312"/>
                </a:lnTo>
                <a:lnTo>
                  <a:pt x="699643" y="33312"/>
                </a:lnTo>
                <a:lnTo>
                  <a:pt x="699643" y="2832"/>
                </a:lnTo>
                <a:close/>
              </a:path>
              <a:path w="1021715" h="122554">
                <a:moveTo>
                  <a:pt x="800214" y="1879"/>
                </a:moveTo>
                <a:lnTo>
                  <a:pt x="712838" y="1879"/>
                </a:lnTo>
                <a:lnTo>
                  <a:pt x="712838" y="119430"/>
                </a:lnTo>
                <a:lnTo>
                  <a:pt x="800214" y="119430"/>
                </a:lnTo>
                <a:lnTo>
                  <a:pt x="800214" y="89890"/>
                </a:lnTo>
                <a:lnTo>
                  <a:pt x="748042" y="89890"/>
                </a:lnTo>
                <a:lnTo>
                  <a:pt x="748042" y="74803"/>
                </a:lnTo>
                <a:lnTo>
                  <a:pt x="798957" y="74803"/>
                </a:lnTo>
                <a:lnTo>
                  <a:pt x="798957" y="45250"/>
                </a:lnTo>
                <a:lnTo>
                  <a:pt x="748042" y="45250"/>
                </a:lnTo>
                <a:lnTo>
                  <a:pt x="748042" y="31419"/>
                </a:lnTo>
                <a:lnTo>
                  <a:pt x="800214" y="31419"/>
                </a:lnTo>
                <a:lnTo>
                  <a:pt x="800214" y="1879"/>
                </a:lnTo>
                <a:close/>
              </a:path>
              <a:path w="1021715" h="122554">
                <a:moveTo>
                  <a:pt x="902677" y="1879"/>
                </a:moveTo>
                <a:lnTo>
                  <a:pt x="815301" y="1879"/>
                </a:lnTo>
                <a:lnTo>
                  <a:pt x="815301" y="119430"/>
                </a:lnTo>
                <a:lnTo>
                  <a:pt x="902677" y="119430"/>
                </a:lnTo>
                <a:lnTo>
                  <a:pt x="902677" y="89890"/>
                </a:lnTo>
                <a:lnTo>
                  <a:pt x="850506" y="89890"/>
                </a:lnTo>
                <a:lnTo>
                  <a:pt x="850506" y="74803"/>
                </a:lnTo>
                <a:lnTo>
                  <a:pt x="901420" y="74803"/>
                </a:lnTo>
                <a:lnTo>
                  <a:pt x="901420" y="45250"/>
                </a:lnTo>
                <a:lnTo>
                  <a:pt x="850506" y="45250"/>
                </a:lnTo>
                <a:lnTo>
                  <a:pt x="850506" y="31419"/>
                </a:lnTo>
                <a:lnTo>
                  <a:pt x="902677" y="31419"/>
                </a:lnTo>
                <a:lnTo>
                  <a:pt x="902677" y="1879"/>
                </a:lnTo>
                <a:close/>
              </a:path>
              <a:path w="1021715" h="122554">
                <a:moveTo>
                  <a:pt x="1021486" y="42113"/>
                </a:moveTo>
                <a:lnTo>
                  <a:pt x="1019644" y="31432"/>
                </a:lnTo>
                <a:lnTo>
                  <a:pt x="1018806" y="26543"/>
                </a:lnTo>
                <a:lnTo>
                  <a:pt x="1010881" y="13754"/>
                </a:lnTo>
                <a:lnTo>
                  <a:pt x="997889" y="5080"/>
                </a:lnTo>
                <a:lnTo>
                  <a:pt x="985659" y="2908"/>
                </a:lnTo>
                <a:lnTo>
                  <a:pt x="985659" y="34569"/>
                </a:lnTo>
                <a:lnTo>
                  <a:pt x="985659" y="48399"/>
                </a:lnTo>
                <a:lnTo>
                  <a:pt x="979995" y="52171"/>
                </a:lnTo>
                <a:lnTo>
                  <a:pt x="952969" y="52171"/>
                </a:lnTo>
                <a:lnTo>
                  <a:pt x="952969" y="31432"/>
                </a:lnTo>
                <a:lnTo>
                  <a:pt x="979995" y="31432"/>
                </a:lnTo>
                <a:lnTo>
                  <a:pt x="985659" y="34569"/>
                </a:lnTo>
                <a:lnTo>
                  <a:pt x="985659" y="2908"/>
                </a:lnTo>
                <a:lnTo>
                  <a:pt x="979995" y="1892"/>
                </a:lnTo>
                <a:lnTo>
                  <a:pt x="918400" y="1892"/>
                </a:lnTo>
                <a:lnTo>
                  <a:pt x="918400" y="119443"/>
                </a:lnTo>
                <a:lnTo>
                  <a:pt x="952969" y="119443"/>
                </a:lnTo>
                <a:lnTo>
                  <a:pt x="952969" y="81724"/>
                </a:lnTo>
                <a:lnTo>
                  <a:pt x="966177" y="81724"/>
                </a:lnTo>
                <a:lnTo>
                  <a:pt x="981887" y="119443"/>
                </a:lnTo>
                <a:lnTo>
                  <a:pt x="1021486" y="119443"/>
                </a:lnTo>
                <a:lnTo>
                  <a:pt x="1002626" y="81724"/>
                </a:lnTo>
                <a:lnTo>
                  <a:pt x="1000747" y="77952"/>
                </a:lnTo>
                <a:lnTo>
                  <a:pt x="1007960" y="73329"/>
                </a:lnTo>
                <a:lnTo>
                  <a:pt x="1014653" y="66395"/>
                </a:lnTo>
                <a:lnTo>
                  <a:pt x="1019568" y="56286"/>
                </a:lnTo>
                <a:lnTo>
                  <a:pt x="1020127" y="52171"/>
                </a:lnTo>
                <a:lnTo>
                  <a:pt x="1021486" y="42113"/>
                </a:lnTo>
                <a:close/>
              </a:path>
            </a:pathLst>
          </a:custGeom>
          <a:solidFill>
            <a:srgbClr val="D82A9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815825" y="4669767"/>
            <a:ext cx="426825" cy="118187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301109" y="4667257"/>
            <a:ext cx="401055" cy="122576"/>
          </a:xfrm>
          <a:prstGeom prst="rect">
            <a:avLst/>
          </a:prstGeom>
        </p:spPr>
      </p:pic>
      <p:grpSp>
        <p:nvGrpSpPr>
          <p:cNvPr id="19" name="object 19"/>
          <p:cNvGrpSpPr/>
          <p:nvPr/>
        </p:nvGrpSpPr>
        <p:grpSpPr>
          <a:xfrm>
            <a:off x="0" y="179999"/>
            <a:ext cx="7236459" cy="1260475"/>
            <a:chOff x="0" y="179999"/>
            <a:chExt cx="7236459" cy="1260475"/>
          </a:xfrm>
        </p:grpSpPr>
        <p:sp>
          <p:nvSpPr>
            <p:cNvPr id="20" name="object 20"/>
            <p:cNvSpPr/>
            <p:nvPr/>
          </p:nvSpPr>
          <p:spPr>
            <a:xfrm>
              <a:off x="0" y="179999"/>
              <a:ext cx="7236459" cy="1260475"/>
            </a:xfrm>
            <a:custGeom>
              <a:avLst/>
              <a:gdLst/>
              <a:ahLst/>
              <a:cxnLst/>
              <a:rect l="l" t="t" r="r" b="b"/>
              <a:pathLst>
                <a:path w="7236459" h="1260475">
                  <a:moveTo>
                    <a:pt x="7236000" y="0"/>
                  </a:moveTo>
                  <a:lnTo>
                    <a:pt x="0" y="0"/>
                  </a:lnTo>
                  <a:lnTo>
                    <a:pt x="0" y="1259494"/>
                  </a:lnTo>
                  <a:lnTo>
                    <a:pt x="6369110" y="1260003"/>
                  </a:lnTo>
                  <a:lnTo>
                    <a:pt x="6428339" y="1257436"/>
                  </a:lnTo>
                  <a:lnTo>
                    <a:pt x="6481674" y="1249929"/>
                  </a:lnTo>
                  <a:lnTo>
                    <a:pt x="6532017" y="1237776"/>
                  </a:lnTo>
                  <a:lnTo>
                    <a:pt x="6579389" y="1221275"/>
                  </a:lnTo>
                  <a:lnTo>
                    <a:pt x="6623810" y="1200719"/>
                  </a:lnTo>
                  <a:lnTo>
                    <a:pt x="6665297" y="1176405"/>
                  </a:lnTo>
                  <a:lnTo>
                    <a:pt x="6703873" y="1148627"/>
                  </a:lnTo>
                  <a:lnTo>
                    <a:pt x="6739556" y="1117681"/>
                  </a:lnTo>
                  <a:lnTo>
                    <a:pt x="6772365" y="1083862"/>
                  </a:lnTo>
                  <a:lnTo>
                    <a:pt x="6802321" y="1047465"/>
                  </a:lnTo>
                  <a:lnTo>
                    <a:pt x="6829443" y="1008785"/>
                  </a:lnTo>
                  <a:lnTo>
                    <a:pt x="6853750" y="968118"/>
                  </a:lnTo>
                  <a:lnTo>
                    <a:pt x="6875263" y="925758"/>
                  </a:lnTo>
                  <a:lnTo>
                    <a:pt x="6894001" y="882002"/>
                  </a:lnTo>
                  <a:lnTo>
                    <a:pt x="6943140" y="756226"/>
                  </a:lnTo>
                  <a:lnTo>
                    <a:pt x="6987645" y="641175"/>
                  </a:lnTo>
                  <a:lnTo>
                    <a:pt x="7164003" y="179997"/>
                  </a:lnTo>
                  <a:lnTo>
                    <a:pt x="7236000" y="0"/>
                  </a:lnTo>
                  <a:close/>
                </a:path>
              </a:pathLst>
            </a:custGeom>
            <a:solidFill>
              <a:srgbClr val="003D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83008" y="719999"/>
              <a:ext cx="741045" cy="720090"/>
            </a:xfrm>
            <a:custGeom>
              <a:avLst/>
              <a:gdLst/>
              <a:ahLst/>
              <a:cxnLst/>
              <a:rect l="l" t="t" r="r" b="b"/>
              <a:pathLst>
                <a:path w="741044" h="720090">
                  <a:moveTo>
                    <a:pt x="470992" y="0"/>
                  </a:moveTo>
                  <a:lnTo>
                    <a:pt x="426897" y="3583"/>
                  </a:lnTo>
                  <a:lnTo>
                    <a:pt x="384024" y="14212"/>
                  </a:lnTo>
                  <a:lnTo>
                    <a:pt x="343329" y="31708"/>
                  </a:lnTo>
                  <a:lnTo>
                    <a:pt x="305769" y="55890"/>
                  </a:lnTo>
                  <a:lnTo>
                    <a:pt x="272302" y="86578"/>
                  </a:lnTo>
                  <a:lnTo>
                    <a:pt x="243885" y="123591"/>
                  </a:lnTo>
                  <a:lnTo>
                    <a:pt x="221475" y="166751"/>
                  </a:lnTo>
                  <a:lnTo>
                    <a:pt x="203231" y="211495"/>
                  </a:lnTo>
                  <a:lnTo>
                    <a:pt x="0" y="720001"/>
                  </a:lnTo>
                  <a:lnTo>
                    <a:pt x="581113" y="720001"/>
                  </a:lnTo>
                  <a:lnTo>
                    <a:pt x="657581" y="528747"/>
                  </a:lnTo>
                  <a:lnTo>
                    <a:pt x="720369" y="373392"/>
                  </a:lnTo>
                  <a:lnTo>
                    <a:pt x="729989" y="345910"/>
                  </a:lnTo>
                  <a:lnTo>
                    <a:pt x="736368" y="318404"/>
                  </a:lnTo>
                  <a:lnTo>
                    <a:pt x="739903" y="290789"/>
                  </a:lnTo>
                  <a:lnTo>
                    <a:pt x="740994" y="262978"/>
                  </a:lnTo>
                  <a:lnTo>
                    <a:pt x="736966" y="220371"/>
                  </a:lnTo>
                  <a:lnTo>
                    <a:pt x="725229" y="178357"/>
                  </a:lnTo>
                  <a:lnTo>
                    <a:pt x="706305" y="138117"/>
                  </a:lnTo>
                  <a:lnTo>
                    <a:pt x="680714" y="100831"/>
                  </a:lnTo>
                  <a:lnTo>
                    <a:pt x="648977" y="67678"/>
                  </a:lnTo>
                  <a:lnTo>
                    <a:pt x="611616" y="39838"/>
                  </a:lnTo>
                  <a:lnTo>
                    <a:pt x="569150" y="18492"/>
                  </a:lnTo>
                  <a:lnTo>
                    <a:pt x="522102" y="4819"/>
                  </a:lnTo>
                  <a:lnTo>
                    <a:pt x="4709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0" y="180001"/>
              <a:ext cx="775335" cy="900430"/>
            </a:xfrm>
            <a:custGeom>
              <a:avLst/>
              <a:gdLst/>
              <a:ahLst/>
              <a:cxnLst/>
              <a:rect l="l" t="t" r="r" b="b"/>
              <a:pathLst>
                <a:path w="775335" h="900430">
                  <a:moveTo>
                    <a:pt x="775194" y="0"/>
                  </a:moveTo>
                  <a:lnTo>
                    <a:pt x="195642" y="0"/>
                  </a:lnTo>
                  <a:lnTo>
                    <a:pt x="0" y="488953"/>
                  </a:lnTo>
                  <a:lnTo>
                    <a:pt x="0" y="763784"/>
                  </a:lnTo>
                  <a:lnTo>
                    <a:pt x="24282" y="799166"/>
                  </a:lnTo>
                  <a:lnTo>
                    <a:pt x="56018" y="832319"/>
                  </a:lnTo>
                  <a:lnTo>
                    <a:pt x="93379" y="860159"/>
                  </a:lnTo>
                  <a:lnTo>
                    <a:pt x="135845" y="881505"/>
                  </a:lnTo>
                  <a:lnTo>
                    <a:pt x="182895" y="895178"/>
                  </a:lnTo>
                  <a:lnTo>
                    <a:pt x="234008" y="899998"/>
                  </a:lnTo>
                  <a:lnTo>
                    <a:pt x="278103" y="896414"/>
                  </a:lnTo>
                  <a:lnTo>
                    <a:pt x="320977" y="885785"/>
                  </a:lnTo>
                  <a:lnTo>
                    <a:pt x="361672" y="868289"/>
                  </a:lnTo>
                  <a:lnTo>
                    <a:pt x="399231" y="844107"/>
                  </a:lnTo>
                  <a:lnTo>
                    <a:pt x="432698" y="813419"/>
                  </a:lnTo>
                  <a:lnTo>
                    <a:pt x="461115" y="776406"/>
                  </a:lnTo>
                  <a:lnTo>
                    <a:pt x="483525" y="733247"/>
                  </a:lnTo>
                  <a:lnTo>
                    <a:pt x="501724" y="688609"/>
                  </a:lnTo>
                  <a:lnTo>
                    <a:pt x="731252" y="114071"/>
                  </a:lnTo>
                  <a:lnTo>
                    <a:pt x="775194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1620980" y="752355"/>
            <a:ext cx="94869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INTRO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49999" y="5592698"/>
            <a:ext cx="3906520" cy="0"/>
          </a:xfrm>
          <a:custGeom>
            <a:avLst/>
            <a:gdLst/>
            <a:ahLst/>
            <a:cxnLst/>
            <a:rect l="l" t="t" r="r" b="b"/>
            <a:pathLst>
              <a:path w="3906520">
                <a:moveTo>
                  <a:pt x="0" y="0"/>
                </a:moveTo>
                <a:lnTo>
                  <a:pt x="3905999" y="0"/>
                </a:lnTo>
              </a:path>
            </a:pathLst>
          </a:custGeom>
          <a:ln w="25400">
            <a:solidFill>
              <a:srgbClr val="0085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8421527" y="2015211"/>
            <a:ext cx="1287145" cy="1545590"/>
            <a:chOff x="8421527" y="2015211"/>
            <a:chExt cx="1287145" cy="1545590"/>
          </a:xfrm>
        </p:grpSpPr>
        <p:sp>
          <p:nvSpPr>
            <p:cNvPr id="6" name="object 6"/>
            <p:cNvSpPr/>
            <p:nvPr/>
          </p:nvSpPr>
          <p:spPr>
            <a:xfrm>
              <a:off x="8539706" y="2015211"/>
              <a:ext cx="551180" cy="1235710"/>
            </a:xfrm>
            <a:custGeom>
              <a:avLst/>
              <a:gdLst/>
              <a:ahLst/>
              <a:cxnLst/>
              <a:rect l="l" t="t" r="r" b="b"/>
              <a:pathLst>
                <a:path w="551179" h="1235710">
                  <a:moveTo>
                    <a:pt x="103848" y="195282"/>
                  </a:moveTo>
                  <a:lnTo>
                    <a:pt x="63645" y="202984"/>
                  </a:lnTo>
                  <a:lnTo>
                    <a:pt x="29620" y="225857"/>
                  </a:lnTo>
                  <a:lnTo>
                    <a:pt x="7855" y="258690"/>
                  </a:lnTo>
                  <a:lnTo>
                    <a:pt x="0" y="297300"/>
                  </a:lnTo>
                  <a:lnTo>
                    <a:pt x="7701" y="337503"/>
                  </a:lnTo>
                  <a:lnTo>
                    <a:pt x="39328" y="415212"/>
                  </a:lnTo>
                  <a:lnTo>
                    <a:pt x="241602" y="915352"/>
                  </a:lnTo>
                  <a:lnTo>
                    <a:pt x="329545" y="1132065"/>
                  </a:lnTo>
                  <a:lnTo>
                    <a:pt x="368364" y="1196810"/>
                  </a:lnTo>
                  <a:lnTo>
                    <a:pt x="402388" y="1223995"/>
                  </a:lnTo>
                  <a:lnTo>
                    <a:pt x="447731" y="1235151"/>
                  </a:lnTo>
                  <a:lnTo>
                    <a:pt x="492744" y="1227088"/>
                  </a:lnTo>
                  <a:lnTo>
                    <a:pt x="524968" y="1205059"/>
                  </a:lnTo>
                  <a:lnTo>
                    <a:pt x="544345" y="1172304"/>
                  </a:lnTo>
                  <a:lnTo>
                    <a:pt x="550817" y="1132065"/>
                  </a:lnTo>
                  <a:lnTo>
                    <a:pt x="550817" y="613461"/>
                  </a:lnTo>
                  <a:lnTo>
                    <a:pt x="345267" y="613461"/>
                  </a:lnTo>
                  <a:lnTo>
                    <a:pt x="198163" y="258928"/>
                  </a:lnTo>
                  <a:lnTo>
                    <a:pt x="175291" y="224903"/>
                  </a:lnTo>
                  <a:lnTo>
                    <a:pt x="142458" y="203138"/>
                  </a:lnTo>
                  <a:lnTo>
                    <a:pt x="103848" y="195282"/>
                  </a:lnTo>
                  <a:close/>
                </a:path>
                <a:path w="551179" h="1235710">
                  <a:moveTo>
                    <a:pt x="448042" y="0"/>
                  </a:moveTo>
                  <a:lnTo>
                    <a:pt x="407934" y="8089"/>
                  </a:lnTo>
                  <a:lnTo>
                    <a:pt x="408244" y="8089"/>
                  </a:lnTo>
                  <a:lnTo>
                    <a:pt x="375593" y="30031"/>
                  </a:lnTo>
                  <a:lnTo>
                    <a:pt x="353418" y="62789"/>
                  </a:lnTo>
                  <a:lnTo>
                    <a:pt x="345267" y="103035"/>
                  </a:lnTo>
                  <a:lnTo>
                    <a:pt x="345267" y="613461"/>
                  </a:lnTo>
                  <a:lnTo>
                    <a:pt x="550817" y="613461"/>
                  </a:lnTo>
                  <a:lnTo>
                    <a:pt x="550817" y="103035"/>
                  </a:lnTo>
                  <a:lnTo>
                    <a:pt x="542754" y="63057"/>
                  </a:lnTo>
                  <a:lnTo>
                    <a:pt x="520724" y="30269"/>
                  </a:lnTo>
                  <a:lnTo>
                    <a:pt x="487970" y="8089"/>
                  </a:lnTo>
                  <a:lnTo>
                    <a:pt x="448042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421522" y="2210650"/>
              <a:ext cx="1287145" cy="1350010"/>
            </a:xfrm>
            <a:custGeom>
              <a:avLst/>
              <a:gdLst/>
              <a:ahLst/>
              <a:cxnLst/>
              <a:rect l="l" t="t" r="r" b="b"/>
              <a:pathLst>
                <a:path w="1287145" h="1350010">
                  <a:moveTo>
                    <a:pt x="461086" y="1247140"/>
                  </a:moveTo>
                  <a:lnTo>
                    <a:pt x="453377" y="1206931"/>
                  </a:lnTo>
                  <a:lnTo>
                    <a:pt x="198158" y="589013"/>
                  </a:lnTo>
                  <a:lnTo>
                    <a:pt x="175285" y="554990"/>
                  </a:lnTo>
                  <a:lnTo>
                    <a:pt x="142455" y="533222"/>
                  </a:lnTo>
                  <a:lnTo>
                    <a:pt x="103847" y="525360"/>
                  </a:lnTo>
                  <a:lnTo>
                    <a:pt x="63639" y="533057"/>
                  </a:lnTo>
                  <a:lnTo>
                    <a:pt x="29616" y="555942"/>
                  </a:lnTo>
                  <a:lnTo>
                    <a:pt x="7861" y="588772"/>
                  </a:lnTo>
                  <a:lnTo>
                    <a:pt x="0" y="627392"/>
                  </a:lnTo>
                  <a:lnTo>
                    <a:pt x="7696" y="667588"/>
                  </a:lnTo>
                  <a:lnTo>
                    <a:pt x="262902" y="1285506"/>
                  </a:lnTo>
                  <a:lnTo>
                    <a:pt x="285788" y="1319530"/>
                  </a:lnTo>
                  <a:lnTo>
                    <a:pt x="318630" y="1341297"/>
                  </a:lnTo>
                  <a:lnTo>
                    <a:pt x="357238" y="1349159"/>
                  </a:lnTo>
                  <a:lnTo>
                    <a:pt x="397433" y="1341450"/>
                  </a:lnTo>
                  <a:lnTo>
                    <a:pt x="431469" y="1318577"/>
                  </a:lnTo>
                  <a:lnTo>
                    <a:pt x="453224" y="1285748"/>
                  </a:lnTo>
                  <a:lnTo>
                    <a:pt x="461086" y="1247140"/>
                  </a:lnTo>
                  <a:close/>
                </a:path>
                <a:path w="1287145" h="1350010">
                  <a:moveTo>
                    <a:pt x="1286916" y="319341"/>
                  </a:moveTo>
                  <a:lnTo>
                    <a:pt x="1278851" y="279361"/>
                  </a:lnTo>
                  <a:lnTo>
                    <a:pt x="1256817" y="246570"/>
                  </a:lnTo>
                  <a:lnTo>
                    <a:pt x="1224064" y="224396"/>
                  </a:lnTo>
                  <a:lnTo>
                    <a:pt x="1183830" y="216242"/>
                  </a:lnTo>
                  <a:lnTo>
                    <a:pt x="1143850" y="224307"/>
                  </a:lnTo>
                  <a:lnTo>
                    <a:pt x="1111072" y="246341"/>
                  </a:lnTo>
                  <a:lnTo>
                    <a:pt x="1088898" y="279095"/>
                  </a:lnTo>
                  <a:lnTo>
                    <a:pt x="1080744" y="319341"/>
                  </a:lnTo>
                  <a:lnTo>
                    <a:pt x="1080744" y="834161"/>
                  </a:lnTo>
                  <a:lnTo>
                    <a:pt x="1029195" y="834161"/>
                  </a:lnTo>
                  <a:lnTo>
                    <a:pt x="1009205" y="830084"/>
                  </a:lnTo>
                  <a:lnTo>
                    <a:pt x="992809" y="818997"/>
                  </a:lnTo>
                  <a:lnTo>
                    <a:pt x="981722" y="802614"/>
                  </a:lnTo>
                  <a:lnTo>
                    <a:pt x="977646" y="782624"/>
                  </a:lnTo>
                  <a:lnTo>
                    <a:pt x="977646" y="103098"/>
                  </a:lnTo>
                  <a:lnTo>
                    <a:pt x="969581" y="63119"/>
                  </a:lnTo>
                  <a:lnTo>
                    <a:pt x="947547" y="30327"/>
                  </a:lnTo>
                  <a:lnTo>
                    <a:pt x="914793" y="8153"/>
                  </a:lnTo>
                  <a:lnTo>
                    <a:pt x="874560" y="0"/>
                  </a:lnTo>
                  <a:lnTo>
                    <a:pt x="834313" y="8064"/>
                  </a:lnTo>
                  <a:lnTo>
                    <a:pt x="801547" y="30099"/>
                  </a:lnTo>
                  <a:lnTo>
                    <a:pt x="779526" y="62852"/>
                  </a:lnTo>
                  <a:lnTo>
                    <a:pt x="771461" y="103098"/>
                  </a:lnTo>
                  <a:lnTo>
                    <a:pt x="771461" y="911491"/>
                  </a:lnTo>
                  <a:lnTo>
                    <a:pt x="781608" y="961593"/>
                  </a:lnTo>
                  <a:lnTo>
                    <a:pt x="809256" y="1002550"/>
                  </a:lnTo>
                  <a:lnTo>
                    <a:pt x="850226" y="1030198"/>
                  </a:lnTo>
                  <a:lnTo>
                    <a:pt x="900328" y="1040345"/>
                  </a:lnTo>
                  <a:lnTo>
                    <a:pt x="1080744" y="1040345"/>
                  </a:lnTo>
                  <a:lnTo>
                    <a:pt x="1080744" y="1143444"/>
                  </a:lnTo>
                  <a:lnTo>
                    <a:pt x="668997" y="1143444"/>
                  </a:lnTo>
                  <a:lnTo>
                    <a:pt x="629018" y="1151509"/>
                  </a:lnTo>
                  <a:lnTo>
                    <a:pt x="596226" y="1173543"/>
                  </a:lnTo>
                  <a:lnTo>
                    <a:pt x="574052" y="1206296"/>
                  </a:lnTo>
                  <a:lnTo>
                    <a:pt x="565899" y="1246530"/>
                  </a:lnTo>
                  <a:lnTo>
                    <a:pt x="573963" y="1286776"/>
                  </a:lnTo>
                  <a:lnTo>
                    <a:pt x="595998" y="1319530"/>
                  </a:lnTo>
                  <a:lnTo>
                    <a:pt x="628751" y="1341564"/>
                  </a:lnTo>
                  <a:lnTo>
                    <a:pt x="668997" y="1349629"/>
                  </a:lnTo>
                  <a:lnTo>
                    <a:pt x="1183830" y="1349629"/>
                  </a:lnTo>
                  <a:lnTo>
                    <a:pt x="1223810" y="1341564"/>
                  </a:lnTo>
                  <a:lnTo>
                    <a:pt x="1256588" y="1319530"/>
                  </a:lnTo>
                  <a:lnTo>
                    <a:pt x="1278763" y="1286776"/>
                  </a:lnTo>
                  <a:lnTo>
                    <a:pt x="1286916" y="1246530"/>
                  </a:lnTo>
                  <a:lnTo>
                    <a:pt x="1286916" y="319341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9245793" y="3641995"/>
            <a:ext cx="464184" cy="474345"/>
          </a:xfrm>
          <a:custGeom>
            <a:avLst/>
            <a:gdLst/>
            <a:ahLst/>
            <a:cxnLst/>
            <a:rect l="l" t="t" r="r" b="b"/>
            <a:pathLst>
              <a:path w="464184" h="474345">
                <a:moveTo>
                  <a:pt x="411733" y="0"/>
                </a:moveTo>
                <a:lnTo>
                  <a:pt x="103085" y="0"/>
                </a:lnTo>
                <a:lnTo>
                  <a:pt x="63115" y="8063"/>
                </a:lnTo>
                <a:lnTo>
                  <a:pt x="30330" y="30092"/>
                </a:lnTo>
                <a:lnTo>
                  <a:pt x="8152" y="62847"/>
                </a:lnTo>
                <a:lnTo>
                  <a:pt x="0" y="103085"/>
                </a:lnTo>
                <a:lnTo>
                  <a:pt x="125" y="371500"/>
                </a:lnTo>
                <a:lnTo>
                  <a:pt x="8063" y="410854"/>
                </a:lnTo>
                <a:lnTo>
                  <a:pt x="30092" y="443637"/>
                </a:lnTo>
                <a:lnTo>
                  <a:pt x="62976" y="465900"/>
                </a:lnTo>
                <a:lnTo>
                  <a:pt x="63279" y="465900"/>
                </a:lnTo>
                <a:lnTo>
                  <a:pt x="103085" y="473963"/>
                </a:lnTo>
                <a:lnTo>
                  <a:pt x="360819" y="473963"/>
                </a:lnTo>
                <a:lnTo>
                  <a:pt x="400797" y="465900"/>
                </a:lnTo>
                <a:lnTo>
                  <a:pt x="433585" y="443871"/>
                </a:lnTo>
                <a:lnTo>
                  <a:pt x="455765" y="411116"/>
                </a:lnTo>
                <a:lnTo>
                  <a:pt x="463792" y="371500"/>
                </a:lnTo>
                <a:lnTo>
                  <a:pt x="174751" y="371500"/>
                </a:lnTo>
                <a:lnTo>
                  <a:pt x="174751" y="370878"/>
                </a:lnTo>
                <a:lnTo>
                  <a:pt x="154242" y="369081"/>
                </a:lnTo>
                <a:lnTo>
                  <a:pt x="136090" y="362629"/>
                </a:lnTo>
                <a:lnTo>
                  <a:pt x="123124" y="349929"/>
                </a:lnTo>
                <a:lnTo>
                  <a:pt x="118173" y="329387"/>
                </a:lnTo>
                <a:lnTo>
                  <a:pt x="118173" y="272808"/>
                </a:lnTo>
                <a:lnTo>
                  <a:pt x="461805" y="272808"/>
                </a:lnTo>
                <a:lnTo>
                  <a:pt x="456020" y="243523"/>
                </a:lnTo>
                <a:lnTo>
                  <a:pt x="435155" y="210735"/>
                </a:lnTo>
                <a:lnTo>
                  <a:pt x="405571" y="188556"/>
                </a:lnTo>
                <a:lnTo>
                  <a:pt x="371513" y="180403"/>
                </a:lnTo>
                <a:lnTo>
                  <a:pt x="118173" y="180403"/>
                </a:lnTo>
                <a:lnTo>
                  <a:pt x="118173" y="144576"/>
                </a:lnTo>
                <a:lnTo>
                  <a:pt x="123124" y="124040"/>
                </a:lnTo>
                <a:lnTo>
                  <a:pt x="136090" y="111339"/>
                </a:lnTo>
                <a:lnTo>
                  <a:pt x="154242" y="104884"/>
                </a:lnTo>
                <a:lnTo>
                  <a:pt x="174751" y="103085"/>
                </a:lnTo>
                <a:lnTo>
                  <a:pt x="411733" y="103085"/>
                </a:lnTo>
                <a:lnTo>
                  <a:pt x="431725" y="99010"/>
                </a:lnTo>
                <a:lnTo>
                  <a:pt x="448119" y="87923"/>
                </a:lnTo>
                <a:lnTo>
                  <a:pt x="459207" y="71533"/>
                </a:lnTo>
                <a:lnTo>
                  <a:pt x="463283" y="51549"/>
                </a:lnTo>
                <a:lnTo>
                  <a:pt x="459207" y="31557"/>
                </a:lnTo>
                <a:lnTo>
                  <a:pt x="448119" y="15163"/>
                </a:lnTo>
                <a:lnTo>
                  <a:pt x="431725" y="4075"/>
                </a:lnTo>
                <a:lnTo>
                  <a:pt x="411733" y="0"/>
                </a:lnTo>
                <a:close/>
              </a:path>
              <a:path w="464184" h="474345">
                <a:moveTo>
                  <a:pt x="461805" y="272808"/>
                </a:moveTo>
                <a:lnTo>
                  <a:pt x="287896" y="272808"/>
                </a:lnTo>
                <a:lnTo>
                  <a:pt x="308406" y="274607"/>
                </a:lnTo>
                <a:lnTo>
                  <a:pt x="326558" y="281062"/>
                </a:lnTo>
                <a:lnTo>
                  <a:pt x="339524" y="293763"/>
                </a:lnTo>
                <a:lnTo>
                  <a:pt x="344474" y="314299"/>
                </a:lnTo>
                <a:lnTo>
                  <a:pt x="344474" y="330022"/>
                </a:lnTo>
                <a:lnTo>
                  <a:pt x="339524" y="350556"/>
                </a:lnTo>
                <a:lnTo>
                  <a:pt x="326558" y="363253"/>
                </a:lnTo>
                <a:lnTo>
                  <a:pt x="308406" y="369703"/>
                </a:lnTo>
                <a:lnTo>
                  <a:pt x="287896" y="371500"/>
                </a:lnTo>
                <a:lnTo>
                  <a:pt x="463792" y="371500"/>
                </a:lnTo>
                <a:lnTo>
                  <a:pt x="463918" y="283502"/>
                </a:lnTo>
                <a:lnTo>
                  <a:pt x="461805" y="272808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730326" y="3641993"/>
            <a:ext cx="463550" cy="474980"/>
          </a:xfrm>
          <a:custGeom>
            <a:avLst/>
            <a:gdLst/>
            <a:ahLst/>
            <a:cxnLst/>
            <a:rect l="l" t="t" r="r" b="b"/>
            <a:pathLst>
              <a:path w="463550" h="474979">
                <a:moveTo>
                  <a:pt x="360197" y="0"/>
                </a:moveTo>
                <a:lnTo>
                  <a:pt x="51549" y="0"/>
                </a:lnTo>
                <a:lnTo>
                  <a:pt x="31562" y="4075"/>
                </a:lnTo>
                <a:lnTo>
                  <a:pt x="15168" y="15163"/>
                </a:lnTo>
                <a:lnTo>
                  <a:pt x="4077" y="31557"/>
                </a:lnTo>
                <a:lnTo>
                  <a:pt x="0" y="51549"/>
                </a:lnTo>
                <a:lnTo>
                  <a:pt x="4077" y="71533"/>
                </a:lnTo>
                <a:lnTo>
                  <a:pt x="15168" y="87923"/>
                </a:lnTo>
                <a:lnTo>
                  <a:pt x="31562" y="99010"/>
                </a:lnTo>
                <a:lnTo>
                  <a:pt x="51549" y="103085"/>
                </a:lnTo>
                <a:lnTo>
                  <a:pt x="288531" y="103085"/>
                </a:lnTo>
                <a:lnTo>
                  <a:pt x="309041" y="104884"/>
                </a:lnTo>
                <a:lnTo>
                  <a:pt x="327193" y="111339"/>
                </a:lnTo>
                <a:lnTo>
                  <a:pt x="340159" y="124040"/>
                </a:lnTo>
                <a:lnTo>
                  <a:pt x="345109" y="144576"/>
                </a:lnTo>
                <a:lnTo>
                  <a:pt x="340159" y="165118"/>
                </a:lnTo>
                <a:lnTo>
                  <a:pt x="327193" y="177819"/>
                </a:lnTo>
                <a:lnTo>
                  <a:pt x="309041" y="184271"/>
                </a:lnTo>
                <a:lnTo>
                  <a:pt x="288531" y="186067"/>
                </a:lnTo>
                <a:lnTo>
                  <a:pt x="103098" y="186067"/>
                </a:lnTo>
                <a:lnTo>
                  <a:pt x="63120" y="193345"/>
                </a:lnTo>
                <a:lnTo>
                  <a:pt x="30332" y="213647"/>
                </a:lnTo>
                <a:lnTo>
                  <a:pt x="8152" y="244676"/>
                </a:lnTo>
                <a:lnTo>
                  <a:pt x="0" y="284137"/>
                </a:lnTo>
                <a:lnTo>
                  <a:pt x="0" y="474598"/>
                </a:lnTo>
                <a:lnTo>
                  <a:pt x="411746" y="474598"/>
                </a:lnTo>
                <a:lnTo>
                  <a:pt x="431733" y="470523"/>
                </a:lnTo>
                <a:lnTo>
                  <a:pt x="448127" y="459435"/>
                </a:lnTo>
                <a:lnTo>
                  <a:pt x="459218" y="443041"/>
                </a:lnTo>
                <a:lnTo>
                  <a:pt x="463295" y="423049"/>
                </a:lnTo>
                <a:lnTo>
                  <a:pt x="459218" y="403065"/>
                </a:lnTo>
                <a:lnTo>
                  <a:pt x="448127" y="386675"/>
                </a:lnTo>
                <a:lnTo>
                  <a:pt x="431733" y="375588"/>
                </a:lnTo>
                <a:lnTo>
                  <a:pt x="411746" y="371513"/>
                </a:lnTo>
                <a:lnTo>
                  <a:pt x="118186" y="371513"/>
                </a:lnTo>
                <a:lnTo>
                  <a:pt x="118186" y="324993"/>
                </a:lnTo>
                <a:lnTo>
                  <a:pt x="123136" y="304456"/>
                </a:lnTo>
                <a:lnTo>
                  <a:pt x="136101" y="291755"/>
                </a:lnTo>
                <a:lnTo>
                  <a:pt x="154249" y="285300"/>
                </a:lnTo>
                <a:lnTo>
                  <a:pt x="174751" y="283502"/>
                </a:lnTo>
                <a:lnTo>
                  <a:pt x="360197" y="283502"/>
                </a:lnTo>
                <a:lnTo>
                  <a:pt x="400175" y="275438"/>
                </a:lnTo>
                <a:lnTo>
                  <a:pt x="432963" y="253409"/>
                </a:lnTo>
                <a:lnTo>
                  <a:pt x="455143" y="220654"/>
                </a:lnTo>
                <a:lnTo>
                  <a:pt x="463295" y="180416"/>
                </a:lnTo>
                <a:lnTo>
                  <a:pt x="463295" y="103085"/>
                </a:lnTo>
                <a:lnTo>
                  <a:pt x="455230" y="63115"/>
                </a:lnTo>
                <a:lnTo>
                  <a:pt x="433196" y="30330"/>
                </a:lnTo>
                <a:lnTo>
                  <a:pt x="400438" y="8152"/>
                </a:lnTo>
                <a:lnTo>
                  <a:pt x="360197" y="0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8410371" y="4284439"/>
            <a:ext cx="1292860" cy="122555"/>
            <a:chOff x="8410371" y="4284439"/>
            <a:chExt cx="1292860" cy="122555"/>
          </a:xfrm>
        </p:grpSpPr>
        <p:sp>
          <p:nvSpPr>
            <p:cNvPr id="11" name="object 11"/>
            <p:cNvSpPr/>
            <p:nvPr/>
          </p:nvSpPr>
          <p:spPr>
            <a:xfrm>
              <a:off x="8410371" y="4286313"/>
              <a:ext cx="20320" cy="118110"/>
            </a:xfrm>
            <a:custGeom>
              <a:avLst/>
              <a:gdLst/>
              <a:ahLst/>
              <a:cxnLst/>
              <a:rect l="l" t="t" r="r" b="b"/>
              <a:pathLst>
                <a:path w="20320" h="118110">
                  <a:moveTo>
                    <a:pt x="20116" y="0"/>
                  </a:moveTo>
                  <a:lnTo>
                    <a:pt x="0" y="0"/>
                  </a:lnTo>
                  <a:lnTo>
                    <a:pt x="0" y="117551"/>
                  </a:lnTo>
                  <a:lnTo>
                    <a:pt x="20116" y="117551"/>
                  </a:lnTo>
                  <a:lnTo>
                    <a:pt x="20116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4997" y="4286320"/>
              <a:ext cx="302361" cy="11755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78101" y="4286325"/>
              <a:ext cx="89268" cy="11753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6853" y="4286313"/>
              <a:ext cx="348256" cy="11756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54587" y="4284439"/>
              <a:ext cx="448202" cy="121945"/>
            </a:xfrm>
            <a:prstGeom prst="rect">
              <a:avLst/>
            </a:prstGeom>
          </p:spPr>
        </p:pic>
      </p:grpSp>
      <p:sp>
        <p:nvSpPr>
          <p:cNvPr id="16" name="object 16"/>
          <p:cNvSpPr/>
          <p:nvPr/>
        </p:nvSpPr>
        <p:spPr>
          <a:xfrm>
            <a:off x="8683180" y="4476165"/>
            <a:ext cx="1021715" cy="122555"/>
          </a:xfrm>
          <a:custGeom>
            <a:avLst/>
            <a:gdLst/>
            <a:ahLst/>
            <a:cxnLst/>
            <a:rect l="l" t="t" r="r" b="b"/>
            <a:pathLst>
              <a:path w="1021715" h="122554">
                <a:moveTo>
                  <a:pt x="128231" y="1879"/>
                </a:moveTo>
                <a:lnTo>
                  <a:pt x="88633" y="1879"/>
                </a:lnTo>
                <a:lnTo>
                  <a:pt x="63487" y="81089"/>
                </a:lnTo>
                <a:lnTo>
                  <a:pt x="38341" y="1879"/>
                </a:lnTo>
                <a:lnTo>
                  <a:pt x="0" y="1879"/>
                </a:lnTo>
                <a:lnTo>
                  <a:pt x="42113" y="119430"/>
                </a:lnTo>
                <a:lnTo>
                  <a:pt x="86118" y="119430"/>
                </a:lnTo>
                <a:lnTo>
                  <a:pt x="99847" y="81089"/>
                </a:lnTo>
                <a:lnTo>
                  <a:pt x="128231" y="1879"/>
                </a:lnTo>
                <a:close/>
              </a:path>
              <a:path w="1021715" h="122554">
                <a:moveTo>
                  <a:pt x="249555" y="60972"/>
                </a:moveTo>
                <a:lnTo>
                  <a:pt x="244779" y="36068"/>
                </a:lnTo>
                <a:lnTo>
                  <a:pt x="241592" y="31432"/>
                </a:lnTo>
                <a:lnTo>
                  <a:pt x="231559" y="16814"/>
                </a:lnTo>
                <a:lnTo>
                  <a:pt x="214350" y="6096"/>
                </a:lnTo>
                <a:lnTo>
                  <a:pt x="214350" y="60972"/>
                </a:lnTo>
                <a:lnTo>
                  <a:pt x="212420" y="72478"/>
                </a:lnTo>
                <a:lnTo>
                  <a:pt x="206883" y="81876"/>
                </a:lnTo>
                <a:lnTo>
                  <a:pt x="198170" y="88201"/>
                </a:lnTo>
                <a:lnTo>
                  <a:pt x="186690" y="90525"/>
                </a:lnTo>
                <a:lnTo>
                  <a:pt x="175209" y="88201"/>
                </a:lnTo>
                <a:lnTo>
                  <a:pt x="166497" y="81876"/>
                </a:lnTo>
                <a:lnTo>
                  <a:pt x="160972" y="72478"/>
                </a:lnTo>
                <a:lnTo>
                  <a:pt x="159029" y="60972"/>
                </a:lnTo>
                <a:lnTo>
                  <a:pt x="160972" y="49466"/>
                </a:lnTo>
                <a:lnTo>
                  <a:pt x="166497" y="40068"/>
                </a:lnTo>
                <a:lnTo>
                  <a:pt x="175209" y="33743"/>
                </a:lnTo>
                <a:lnTo>
                  <a:pt x="186690" y="31432"/>
                </a:lnTo>
                <a:lnTo>
                  <a:pt x="198170" y="33743"/>
                </a:lnTo>
                <a:lnTo>
                  <a:pt x="206883" y="40068"/>
                </a:lnTo>
                <a:lnTo>
                  <a:pt x="212420" y="49466"/>
                </a:lnTo>
                <a:lnTo>
                  <a:pt x="214350" y="60972"/>
                </a:lnTo>
                <a:lnTo>
                  <a:pt x="214350" y="6096"/>
                </a:lnTo>
                <a:lnTo>
                  <a:pt x="211632" y="4394"/>
                </a:lnTo>
                <a:lnTo>
                  <a:pt x="186690" y="0"/>
                </a:lnTo>
                <a:lnTo>
                  <a:pt x="162026" y="4394"/>
                </a:lnTo>
                <a:lnTo>
                  <a:pt x="142062" y="16814"/>
                </a:lnTo>
                <a:lnTo>
                  <a:pt x="128701" y="36068"/>
                </a:lnTo>
                <a:lnTo>
                  <a:pt x="123825" y="60972"/>
                </a:lnTo>
                <a:lnTo>
                  <a:pt x="128701" y="85877"/>
                </a:lnTo>
                <a:lnTo>
                  <a:pt x="142062" y="105143"/>
                </a:lnTo>
                <a:lnTo>
                  <a:pt x="162026" y="117551"/>
                </a:lnTo>
                <a:lnTo>
                  <a:pt x="186690" y="121958"/>
                </a:lnTo>
                <a:lnTo>
                  <a:pt x="211366" y="117551"/>
                </a:lnTo>
                <a:lnTo>
                  <a:pt x="231330" y="105143"/>
                </a:lnTo>
                <a:lnTo>
                  <a:pt x="241465" y="90525"/>
                </a:lnTo>
                <a:lnTo>
                  <a:pt x="244690" y="85877"/>
                </a:lnTo>
                <a:lnTo>
                  <a:pt x="249555" y="60972"/>
                </a:lnTo>
                <a:close/>
              </a:path>
              <a:path w="1021715" h="122554">
                <a:moveTo>
                  <a:pt x="340080" y="87998"/>
                </a:moveTo>
                <a:lnTo>
                  <a:pt x="296697" y="87998"/>
                </a:lnTo>
                <a:lnTo>
                  <a:pt x="296697" y="1879"/>
                </a:lnTo>
                <a:lnTo>
                  <a:pt x="262128" y="1879"/>
                </a:lnTo>
                <a:lnTo>
                  <a:pt x="262128" y="1257"/>
                </a:lnTo>
                <a:lnTo>
                  <a:pt x="261505" y="1257"/>
                </a:lnTo>
                <a:lnTo>
                  <a:pt x="261505" y="118795"/>
                </a:lnTo>
                <a:lnTo>
                  <a:pt x="340080" y="118795"/>
                </a:lnTo>
                <a:lnTo>
                  <a:pt x="340080" y="87998"/>
                </a:lnTo>
                <a:close/>
              </a:path>
              <a:path w="1021715" h="122554">
                <a:moveTo>
                  <a:pt x="462026" y="1879"/>
                </a:moveTo>
                <a:lnTo>
                  <a:pt x="426834" y="1879"/>
                </a:lnTo>
                <a:lnTo>
                  <a:pt x="426834" y="69773"/>
                </a:lnTo>
                <a:lnTo>
                  <a:pt x="425716" y="77698"/>
                </a:lnTo>
                <a:lnTo>
                  <a:pt x="422186" y="84086"/>
                </a:lnTo>
                <a:lnTo>
                  <a:pt x="415950" y="88341"/>
                </a:lnTo>
                <a:lnTo>
                  <a:pt x="406717" y="89890"/>
                </a:lnTo>
                <a:lnTo>
                  <a:pt x="397471" y="88341"/>
                </a:lnTo>
                <a:lnTo>
                  <a:pt x="391223" y="84086"/>
                </a:lnTo>
                <a:lnTo>
                  <a:pt x="387705" y="77698"/>
                </a:lnTo>
                <a:lnTo>
                  <a:pt x="386600" y="69773"/>
                </a:lnTo>
                <a:lnTo>
                  <a:pt x="386600" y="1879"/>
                </a:lnTo>
                <a:lnTo>
                  <a:pt x="351396" y="1879"/>
                </a:lnTo>
                <a:lnTo>
                  <a:pt x="351396" y="71031"/>
                </a:lnTo>
                <a:lnTo>
                  <a:pt x="354558" y="91097"/>
                </a:lnTo>
                <a:lnTo>
                  <a:pt x="364439" y="107022"/>
                </a:lnTo>
                <a:lnTo>
                  <a:pt x="381622" y="117525"/>
                </a:lnTo>
                <a:lnTo>
                  <a:pt x="406717" y="121310"/>
                </a:lnTo>
                <a:lnTo>
                  <a:pt x="431800" y="117525"/>
                </a:lnTo>
                <a:lnTo>
                  <a:pt x="448983" y="107022"/>
                </a:lnTo>
                <a:lnTo>
                  <a:pt x="458863" y="91097"/>
                </a:lnTo>
                <a:lnTo>
                  <a:pt x="462026" y="71031"/>
                </a:lnTo>
                <a:lnTo>
                  <a:pt x="462026" y="1879"/>
                </a:lnTo>
                <a:close/>
              </a:path>
              <a:path w="1021715" h="122554">
                <a:moveTo>
                  <a:pt x="591515" y="1892"/>
                </a:moveTo>
                <a:lnTo>
                  <a:pt x="556945" y="1892"/>
                </a:lnTo>
                <a:lnTo>
                  <a:pt x="556945" y="60972"/>
                </a:lnTo>
                <a:lnTo>
                  <a:pt x="516712" y="1892"/>
                </a:lnTo>
                <a:lnTo>
                  <a:pt x="480885" y="1892"/>
                </a:lnTo>
                <a:lnTo>
                  <a:pt x="480885" y="119443"/>
                </a:lnTo>
                <a:lnTo>
                  <a:pt x="515454" y="119443"/>
                </a:lnTo>
                <a:lnTo>
                  <a:pt x="515454" y="56578"/>
                </a:lnTo>
                <a:lnTo>
                  <a:pt x="516077" y="56578"/>
                </a:lnTo>
                <a:lnTo>
                  <a:pt x="558203" y="119443"/>
                </a:lnTo>
                <a:lnTo>
                  <a:pt x="591515" y="119443"/>
                </a:lnTo>
                <a:lnTo>
                  <a:pt x="591515" y="1892"/>
                </a:lnTo>
                <a:close/>
              </a:path>
              <a:path w="1021715" h="122554">
                <a:moveTo>
                  <a:pt x="699643" y="2832"/>
                </a:moveTo>
                <a:lnTo>
                  <a:pt x="603465" y="2832"/>
                </a:lnTo>
                <a:lnTo>
                  <a:pt x="603465" y="33312"/>
                </a:lnTo>
                <a:lnTo>
                  <a:pt x="634263" y="33312"/>
                </a:lnTo>
                <a:lnTo>
                  <a:pt x="634263" y="119672"/>
                </a:lnTo>
                <a:lnTo>
                  <a:pt x="668832" y="119672"/>
                </a:lnTo>
                <a:lnTo>
                  <a:pt x="668832" y="33312"/>
                </a:lnTo>
                <a:lnTo>
                  <a:pt x="699643" y="33312"/>
                </a:lnTo>
                <a:lnTo>
                  <a:pt x="699643" y="2832"/>
                </a:lnTo>
                <a:close/>
              </a:path>
              <a:path w="1021715" h="122554">
                <a:moveTo>
                  <a:pt x="800214" y="1879"/>
                </a:moveTo>
                <a:lnTo>
                  <a:pt x="712838" y="1879"/>
                </a:lnTo>
                <a:lnTo>
                  <a:pt x="712838" y="119430"/>
                </a:lnTo>
                <a:lnTo>
                  <a:pt x="800214" y="119430"/>
                </a:lnTo>
                <a:lnTo>
                  <a:pt x="800214" y="89890"/>
                </a:lnTo>
                <a:lnTo>
                  <a:pt x="748042" y="89890"/>
                </a:lnTo>
                <a:lnTo>
                  <a:pt x="748042" y="74803"/>
                </a:lnTo>
                <a:lnTo>
                  <a:pt x="798957" y="74803"/>
                </a:lnTo>
                <a:lnTo>
                  <a:pt x="798957" y="45250"/>
                </a:lnTo>
                <a:lnTo>
                  <a:pt x="748042" y="45250"/>
                </a:lnTo>
                <a:lnTo>
                  <a:pt x="748042" y="31419"/>
                </a:lnTo>
                <a:lnTo>
                  <a:pt x="800214" y="31419"/>
                </a:lnTo>
                <a:lnTo>
                  <a:pt x="800214" y="1879"/>
                </a:lnTo>
                <a:close/>
              </a:path>
              <a:path w="1021715" h="122554">
                <a:moveTo>
                  <a:pt x="902677" y="1879"/>
                </a:moveTo>
                <a:lnTo>
                  <a:pt x="815301" y="1879"/>
                </a:lnTo>
                <a:lnTo>
                  <a:pt x="815301" y="119430"/>
                </a:lnTo>
                <a:lnTo>
                  <a:pt x="902677" y="119430"/>
                </a:lnTo>
                <a:lnTo>
                  <a:pt x="902677" y="89890"/>
                </a:lnTo>
                <a:lnTo>
                  <a:pt x="850506" y="89890"/>
                </a:lnTo>
                <a:lnTo>
                  <a:pt x="850506" y="74803"/>
                </a:lnTo>
                <a:lnTo>
                  <a:pt x="901420" y="74803"/>
                </a:lnTo>
                <a:lnTo>
                  <a:pt x="901420" y="45250"/>
                </a:lnTo>
                <a:lnTo>
                  <a:pt x="850506" y="45250"/>
                </a:lnTo>
                <a:lnTo>
                  <a:pt x="850506" y="31419"/>
                </a:lnTo>
                <a:lnTo>
                  <a:pt x="902677" y="31419"/>
                </a:lnTo>
                <a:lnTo>
                  <a:pt x="902677" y="1879"/>
                </a:lnTo>
                <a:close/>
              </a:path>
              <a:path w="1021715" h="122554">
                <a:moveTo>
                  <a:pt x="1021486" y="42113"/>
                </a:moveTo>
                <a:lnTo>
                  <a:pt x="1019644" y="31432"/>
                </a:lnTo>
                <a:lnTo>
                  <a:pt x="1018806" y="26543"/>
                </a:lnTo>
                <a:lnTo>
                  <a:pt x="1010881" y="13754"/>
                </a:lnTo>
                <a:lnTo>
                  <a:pt x="997889" y="5080"/>
                </a:lnTo>
                <a:lnTo>
                  <a:pt x="985659" y="2908"/>
                </a:lnTo>
                <a:lnTo>
                  <a:pt x="985659" y="34569"/>
                </a:lnTo>
                <a:lnTo>
                  <a:pt x="985659" y="48399"/>
                </a:lnTo>
                <a:lnTo>
                  <a:pt x="979995" y="52171"/>
                </a:lnTo>
                <a:lnTo>
                  <a:pt x="952969" y="52171"/>
                </a:lnTo>
                <a:lnTo>
                  <a:pt x="952969" y="31432"/>
                </a:lnTo>
                <a:lnTo>
                  <a:pt x="979995" y="31432"/>
                </a:lnTo>
                <a:lnTo>
                  <a:pt x="985659" y="34569"/>
                </a:lnTo>
                <a:lnTo>
                  <a:pt x="985659" y="2908"/>
                </a:lnTo>
                <a:lnTo>
                  <a:pt x="979995" y="1892"/>
                </a:lnTo>
                <a:lnTo>
                  <a:pt x="918400" y="1892"/>
                </a:lnTo>
                <a:lnTo>
                  <a:pt x="918400" y="119443"/>
                </a:lnTo>
                <a:lnTo>
                  <a:pt x="952969" y="119443"/>
                </a:lnTo>
                <a:lnTo>
                  <a:pt x="952969" y="81724"/>
                </a:lnTo>
                <a:lnTo>
                  <a:pt x="966177" y="81724"/>
                </a:lnTo>
                <a:lnTo>
                  <a:pt x="981887" y="119443"/>
                </a:lnTo>
                <a:lnTo>
                  <a:pt x="1021486" y="119443"/>
                </a:lnTo>
                <a:lnTo>
                  <a:pt x="1002626" y="81724"/>
                </a:lnTo>
                <a:lnTo>
                  <a:pt x="1000747" y="77952"/>
                </a:lnTo>
                <a:lnTo>
                  <a:pt x="1007960" y="73329"/>
                </a:lnTo>
                <a:lnTo>
                  <a:pt x="1014653" y="66395"/>
                </a:lnTo>
                <a:lnTo>
                  <a:pt x="1019568" y="56286"/>
                </a:lnTo>
                <a:lnTo>
                  <a:pt x="1020127" y="52171"/>
                </a:lnTo>
                <a:lnTo>
                  <a:pt x="1021486" y="42113"/>
                </a:lnTo>
                <a:close/>
              </a:path>
            </a:pathLst>
          </a:custGeom>
          <a:solidFill>
            <a:srgbClr val="D82A9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815825" y="4669767"/>
            <a:ext cx="426825" cy="118187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301109" y="4667257"/>
            <a:ext cx="401055" cy="122576"/>
          </a:xfrm>
          <a:prstGeom prst="rect">
            <a:avLst/>
          </a:prstGeom>
        </p:spPr>
      </p:pic>
      <p:grpSp>
        <p:nvGrpSpPr>
          <p:cNvPr id="19" name="object 19"/>
          <p:cNvGrpSpPr/>
          <p:nvPr/>
        </p:nvGrpSpPr>
        <p:grpSpPr>
          <a:xfrm>
            <a:off x="0" y="179999"/>
            <a:ext cx="7236459" cy="1260475"/>
            <a:chOff x="0" y="179999"/>
            <a:chExt cx="7236459" cy="1260475"/>
          </a:xfrm>
        </p:grpSpPr>
        <p:sp>
          <p:nvSpPr>
            <p:cNvPr id="20" name="object 20"/>
            <p:cNvSpPr/>
            <p:nvPr/>
          </p:nvSpPr>
          <p:spPr>
            <a:xfrm>
              <a:off x="0" y="179999"/>
              <a:ext cx="7236459" cy="1260475"/>
            </a:xfrm>
            <a:custGeom>
              <a:avLst/>
              <a:gdLst/>
              <a:ahLst/>
              <a:cxnLst/>
              <a:rect l="l" t="t" r="r" b="b"/>
              <a:pathLst>
                <a:path w="7236459" h="1260475">
                  <a:moveTo>
                    <a:pt x="7236000" y="0"/>
                  </a:moveTo>
                  <a:lnTo>
                    <a:pt x="0" y="0"/>
                  </a:lnTo>
                  <a:lnTo>
                    <a:pt x="0" y="1259494"/>
                  </a:lnTo>
                  <a:lnTo>
                    <a:pt x="6369110" y="1260003"/>
                  </a:lnTo>
                  <a:lnTo>
                    <a:pt x="6428339" y="1257436"/>
                  </a:lnTo>
                  <a:lnTo>
                    <a:pt x="6481674" y="1249929"/>
                  </a:lnTo>
                  <a:lnTo>
                    <a:pt x="6532017" y="1237776"/>
                  </a:lnTo>
                  <a:lnTo>
                    <a:pt x="6579389" y="1221275"/>
                  </a:lnTo>
                  <a:lnTo>
                    <a:pt x="6623810" y="1200719"/>
                  </a:lnTo>
                  <a:lnTo>
                    <a:pt x="6665297" y="1176405"/>
                  </a:lnTo>
                  <a:lnTo>
                    <a:pt x="6703873" y="1148627"/>
                  </a:lnTo>
                  <a:lnTo>
                    <a:pt x="6739556" y="1117681"/>
                  </a:lnTo>
                  <a:lnTo>
                    <a:pt x="6772365" y="1083862"/>
                  </a:lnTo>
                  <a:lnTo>
                    <a:pt x="6802321" y="1047465"/>
                  </a:lnTo>
                  <a:lnTo>
                    <a:pt x="6829443" y="1008785"/>
                  </a:lnTo>
                  <a:lnTo>
                    <a:pt x="6853750" y="968118"/>
                  </a:lnTo>
                  <a:lnTo>
                    <a:pt x="6875263" y="925758"/>
                  </a:lnTo>
                  <a:lnTo>
                    <a:pt x="6894001" y="882002"/>
                  </a:lnTo>
                  <a:lnTo>
                    <a:pt x="6943140" y="756226"/>
                  </a:lnTo>
                  <a:lnTo>
                    <a:pt x="6987645" y="641175"/>
                  </a:lnTo>
                  <a:lnTo>
                    <a:pt x="7164003" y="179997"/>
                  </a:lnTo>
                  <a:lnTo>
                    <a:pt x="7236000" y="0"/>
                  </a:lnTo>
                  <a:close/>
                </a:path>
              </a:pathLst>
            </a:custGeom>
            <a:solidFill>
              <a:srgbClr val="003D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83008" y="719999"/>
              <a:ext cx="741045" cy="720090"/>
            </a:xfrm>
            <a:custGeom>
              <a:avLst/>
              <a:gdLst/>
              <a:ahLst/>
              <a:cxnLst/>
              <a:rect l="l" t="t" r="r" b="b"/>
              <a:pathLst>
                <a:path w="741044" h="720090">
                  <a:moveTo>
                    <a:pt x="470992" y="0"/>
                  </a:moveTo>
                  <a:lnTo>
                    <a:pt x="426897" y="3583"/>
                  </a:lnTo>
                  <a:lnTo>
                    <a:pt x="384024" y="14212"/>
                  </a:lnTo>
                  <a:lnTo>
                    <a:pt x="343329" y="31708"/>
                  </a:lnTo>
                  <a:lnTo>
                    <a:pt x="305769" y="55890"/>
                  </a:lnTo>
                  <a:lnTo>
                    <a:pt x="272302" y="86578"/>
                  </a:lnTo>
                  <a:lnTo>
                    <a:pt x="243885" y="123591"/>
                  </a:lnTo>
                  <a:lnTo>
                    <a:pt x="221475" y="166751"/>
                  </a:lnTo>
                  <a:lnTo>
                    <a:pt x="203231" y="211495"/>
                  </a:lnTo>
                  <a:lnTo>
                    <a:pt x="0" y="720001"/>
                  </a:lnTo>
                  <a:lnTo>
                    <a:pt x="581113" y="720001"/>
                  </a:lnTo>
                  <a:lnTo>
                    <a:pt x="657581" y="528747"/>
                  </a:lnTo>
                  <a:lnTo>
                    <a:pt x="720369" y="373392"/>
                  </a:lnTo>
                  <a:lnTo>
                    <a:pt x="729989" y="345910"/>
                  </a:lnTo>
                  <a:lnTo>
                    <a:pt x="736368" y="318404"/>
                  </a:lnTo>
                  <a:lnTo>
                    <a:pt x="739903" y="290789"/>
                  </a:lnTo>
                  <a:lnTo>
                    <a:pt x="740994" y="262978"/>
                  </a:lnTo>
                  <a:lnTo>
                    <a:pt x="736966" y="220371"/>
                  </a:lnTo>
                  <a:lnTo>
                    <a:pt x="725229" y="178357"/>
                  </a:lnTo>
                  <a:lnTo>
                    <a:pt x="706305" y="138117"/>
                  </a:lnTo>
                  <a:lnTo>
                    <a:pt x="680714" y="100831"/>
                  </a:lnTo>
                  <a:lnTo>
                    <a:pt x="648977" y="67678"/>
                  </a:lnTo>
                  <a:lnTo>
                    <a:pt x="611616" y="39838"/>
                  </a:lnTo>
                  <a:lnTo>
                    <a:pt x="569150" y="18492"/>
                  </a:lnTo>
                  <a:lnTo>
                    <a:pt x="522102" y="4819"/>
                  </a:lnTo>
                  <a:lnTo>
                    <a:pt x="4709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0" y="180001"/>
              <a:ext cx="775335" cy="900430"/>
            </a:xfrm>
            <a:custGeom>
              <a:avLst/>
              <a:gdLst/>
              <a:ahLst/>
              <a:cxnLst/>
              <a:rect l="l" t="t" r="r" b="b"/>
              <a:pathLst>
                <a:path w="775335" h="900430">
                  <a:moveTo>
                    <a:pt x="775194" y="0"/>
                  </a:moveTo>
                  <a:lnTo>
                    <a:pt x="195642" y="0"/>
                  </a:lnTo>
                  <a:lnTo>
                    <a:pt x="0" y="488953"/>
                  </a:lnTo>
                  <a:lnTo>
                    <a:pt x="0" y="763784"/>
                  </a:lnTo>
                  <a:lnTo>
                    <a:pt x="24282" y="799166"/>
                  </a:lnTo>
                  <a:lnTo>
                    <a:pt x="56018" y="832319"/>
                  </a:lnTo>
                  <a:lnTo>
                    <a:pt x="93379" y="860159"/>
                  </a:lnTo>
                  <a:lnTo>
                    <a:pt x="135845" y="881505"/>
                  </a:lnTo>
                  <a:lnTo>
                    <a:pt x="182895" y="895178"/>
                  </a:lnTo>
                  <a:lnTo>
                    <a:pt x="234008" y="899998"/>
                  </a:lnTo>
                  <a:lnTo>
                    <a:pt x="278103" y="896414"/>
                  </a:lnTo>
                  <a:lnTo>
                    <a:pt x="320977" y="885785"/>
                  </a:lnTo>
                  <a:lnTo>
                    <a:pt x="361672" y="868289"/>
                  </a:lnTo>
                  <a:lnTo>
                    <a:pt x="399231" y="844107"/>
                  </a:lnTo>
                  <a:lnTo>
                    <a:pt x="432698" y="813419"/>
                  </a:lnTo>
                  <a:lnTo>
                    <a:pt x="461115" y="776406"/>
                  </a:lnTo>
                  <a:lnTo>
                    <a:pt x="483525" y="733247"/>
                  </a:lnTo>
                  <a:lnTo>
                    <a:pt x="501724" y="688609"/>
                  </a:lnTo>
                  <a:lnTo>
                    <a:pt x="731252" y="114071"/>
                  </a:lnTo>
                  <a:lnTo>
                    <a:pt x="775194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1620980" y="752355"/>
            <a:ext cx="162427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2800" b="1" dirty="0">
                <a:latin typeface="微軟正黑體" pitchFamily="34" charset="-120"/>
                <a:ea typeface="微軟正黑體" pitchFamily="34" charset="-120"/>
              </a:rPr>
              <a:t>設計說明</a:t>
            </a:r>
            <a:endParaRPr sz="2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219700" y="5791200"/>
            <a:ext cx="55245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該標誌展示了一隻風格化的手，其中包含「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IVY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」的首字母以及代表年份的數字「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26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」。此外，這隻手象徵著志工為目標而努力的決心。標誌的設計以清晰且幾何的字體呈現，確保高可讀性。簡潔的圖像使其能夠以任何所需的尺寸進行複製。「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V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」字母與「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Volunteer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」（志工）一詞通過顏色強調。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12280" y="2136603"/>
            <a:ext cx="67362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聯合國大會已宣佈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2026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年為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國際志工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永續發展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（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IVY 2026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）。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聯合國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志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工組織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（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UNV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）計劃與各國政府及聯合國體系內的相關機構合作，促進該年度的實施。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2026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年國際志工年的慶祝活動是一個推廣志工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對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永續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發展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重要性的機會。本標誌指南旨在支持所有希望參與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 IVY 2026 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活動和相關事件的利益相關方。因此，為確保一致性，在使用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 IVY 2026 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標誌時，必須遵守這些指南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zh-TW" b="1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IVY 2026 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標誌由來自德國柏林的自由平面設計師 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Stefan Peters 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設計，他在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 2024 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 12 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月至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 2025 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 1 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月期間由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 UNV 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舉辦的全球競賽中勝出。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1755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298" y="2126734"/>
            <a:ext cx="1970202" cy="582211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spcBef>
                <a:spcPts val="400"/>
              </a:spcBef>
            </a:pPr>
            <a:r>
              <a:rPr sz="1600" spc="-10" dirty="0" smtClean="0">
                <a:solidFill>
                  <a:srgbClr val="0085CA"/>
                </a:solidFill>
                <a:latin typeface="Arial Black"/>
                <a:cs typeface="Arial Black"/>
              </a:rPr>
              <a:t>Typography</a:t>
            </a: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Verdana"/>
              </a:rPr>
              <a:t>字體</a:t>
            </a:r>
            <a:endParaRPr sz="1600"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600" dirty="0">
                <a:solidFill>
                  <a:srgbClr val="231F20"/>
                </a:solidFill>
                <a:latin typeface="Verdana"/>
                <a:cs typeface="Verdana"/>
              </a:rPr>
              <a:t>Proxima</a:t>
            </a:r>
            <a:r>
              <a:rPr sz="1600" spc="-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231F20"/>
                </a:solidFill>
                <a:latin typeface="Verdana"/>
                <a:cs typeface="Verdana"/>
              </a:rPr>
              <a:t>Nova</a:t>
            </a:r>
            <a:endParaRPr sz="1600" dirty="0">
              <a:latin typeface="Verdana"/>
              <a:cs typeface="Verdan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31477" y="3884142"/>
            <a:ext cx="1729581" cy="275234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5644529" y="2822744"/>
            <a:ext cx="817244" cy="981075"/>
            <a:chOff x="5644529" y="2822744"/>
            <a:chExt cx="817244" cy="981075"/>
          </a:xfrm>
        </p:grpSpPr>
        <p:sp>
          <p:nvSpPr>
            <p:cNvPr id="5" name="object 5"/>
            <p:cNvSpPr/>
            <p:nvPr/>
          </p:nvSpPr>
          <p:spPr>
            <a:xfrm>
              <a:off x="5719528" y="2822744"/>
              <a:ext cx="349885" cy="784225"/>
            </a:xfrm>
            <a:custGeom>
              <a:avLst/>
              <a:gdLst/>
              <a:ahLst/>
              <a:cxnLst/>
              <a:rect l="l" t="t" r="r" b="b"/>
              <a:pathLst>
                <a:path w="349885" h="784225">
                  <a:moveTo>
                    <a:pt x="65891" y="123914"/>
                  </a:moveTo>
                  <a:lnTo>
                    <a:pt x="39869" y="128900"/>
                  </a:lnTo>
                  <a:lnTo>
                    <a:pt x="40237" y="128900"/>
                  </a:lnTo>
                  <a:lnTo>
                    <a:pt x="18796" y="143315"/>
                  </a:lnTo>
                  <a:lnTo>
                    <a:pt x="4985" y="164150"/>
                  </a:lnTo>
                  <a:lnTo>
                    <a:pt x="0" y="188650"/>
                  </a:lnTo>
                  <a:lnTo>
                    <a:pt x="4887" y="214158"/>
                  </a:lnTo>
                  <a:lnTo>
                    <a:pt x="20079" y="251471"/>
                  </a:lnTo>
                  <a:lnTo>
                    <a:pt x="75891" y="389278"/>
                  </a:lnTo>
                  <a:lnTo>
                    <a:pt x="157909" y="592216"/>
                  </a:lnTo>
                  <a:lnTo>
                    <a:pt x="209115" y="718361"/>
                  </a:lnTo>
                  <a:lnTo>
                    <a:pt x="233744" y="759447"/>
                  </a:lnTo>
                  <a:lnTo>
                    <a:pt x="284109" y="783778"/>
                  </a:lnTo>
                  <a:lnTo>
                    <a:pt x="312670" y="778661"/>
                  </a:lnTo>
                  <a:lnTo>
                    <a:pt x="333120" y="764681"/>
                  </a:lnTo>
                  <a:lnTo>
                    <a:pt x="345418" y="743895"/>
                  </a:lnTo>
                  <a:lnTo>
                    <a:pt x="349527" y="718361"/>
                  </a:lnTo>
                  <a:lnTo>
                    <a:pt x="349527" y="389278"/>
                  </a:lnTo>
                  <a:lnTo>
                    <a:pt x="219085" y="389278"/>
                  </a:lnTo>
                  <a:lnTo>
                    <a:pt x="125740" y="164298"/>
                  </a:lnTo>
                  <a:lnTo>
                    <a:pt x="111226" y="142710"/>
                  </a:lnTo>
                  <a:lnTo>
                    <a:pt x="90391" y="128900"/>
                  </a:lnTo>
                  <a:lnTo>
                    <a:pt x="65891" y="123914"/>
                  </a:lnTo>
                  <a:close/>
                </a:path>
                <a:path w="349885" h="784225">
                  <a:moveTo>
                    <a:pt x="284305" y="0"/>
                  </a:moveTo>
                  <a:lnTo>
                    <a:pt x="258860" y="5132"/>
                  </a:lnTo>
                  <a:lnTo>
                    <a:pt x="259052" y="5132"/>
                  </a:lnTo>
                  <a:lnTo>
                    <a:pt x="238330" y="19057"/>
                  </a:lnTo>
                  <a:lnTo>
                    <a:pt x="224257" y="39843"/>
                  </a:lnTo>
                  <a:lnTo>
                    <a:pt x="219085" y="65377"/>
                  </a:lnTo>
                  <a:lnTo>
                    <a:pt x="219085" y="389278"/>
                  </a:lnTo>
                  <a:lnTo>
                    <a:pt x="349527" y="389278"/>
                  </a:lnTo>
                  <a:lnTo>
                    <a:pt x="349527" y="65377"/>
                  </a:lnTo>
                  <a:lnTo>
                    <a:pt x="344409" y="40009"/>
                  </a:lnTo>
                  <a:lnTo>
                    <a:pt x="330429" y="19205"/>
                  </a:lnTo>
                  <a:lnTo>
                    <a:pt x="309643" y="5132"/>
                  </a:lnTo>
                  <a:lnTo>
                    <a:pt x="284305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644528" y="2947161"/>
              <a:ext cx="817244" cy="856615"/>
            </a:xfrm>
            <a:custGeom>
              <a:avLst/>
              <a:gdLst/>
              <a:ahLst/>
              <a:cxnLst/>
              <a:rect l="l" t="t" r="r" b="b"/>
              <a:pathLst>
                <a:path w="817245" h="856614">
                  <a:moveTo>
                    <a:pt x="292582" y="790981"/>
                  </a:moveTo>
                  <a:lnTo>
                    <a:pt x="125742" y="373354"/>
                  </a:lnTo>
                  <a:lnTo>
                    <a:pt x="90398" y="337959"/>
                  </a:lnTo>
                  <a:lnTo>
                    <a:pt x="65900" y="332968"/>
                  </a:lnTo>
                  <a:lnTo>
                    <a:pt x="40386" y="337858"/>
                  </a:lnTo>
                  <a:lnTo>
                    <a:pt x="18796" y="352374"/>
                  </a:lnTo>
                  <a:lnTo>
                    <a:pt x="4978" y="373202"/>
                  </a:lnTo>
                  <a:lnTo>
                    <a:pt x="0" y="397713"/>
                  </a:lnTo>
                  <a:lnTo>
                    <a:pt x="4876" y="423214"/>
                  </a:lnTo>
                  <a:lnTo>
                    <a:pt x="166827" y="815327"/>
                  </a:lnTo>
                  <a:lnTo>
                    <a:pt x="181356" y="836917"/>
                  </a:lnTo>
                  <a:lnTo>
                    <a:pt x="202184" y="850722"/>
                  </a:lnTo>
                  <a:lnTo>
                    <a:pt x="226682" y="855713"/>
                  </a:lnTo>
                  <a:lnTo>
                    <a:pt x="252196" y="850823"/>
                  </a:lnTo>
                  <a:lnTo>
                    <a:pt x="273786" y="836307"/>
                  </a:lnTo>
                  <a:lnTo>
                    <a:pt x="287604" y="815479"/>
                  </a:lnTo>
                  <a:lnTo>
                    <a:pt x="292582" y="790981"/>
                  </a:lnTo>
                  <a:close/>
                </a:path>
                <a:path w="817245" h="856614">
                  <a:moveTo>
                    <a:pt x="816622" y="203034"/>
                  </a:moveTo>
                  <a:lnTo>
                    <a:pt x="811504" y="177673"/>
                  </a:lnTo>
                  <a:lnTo>
                    <a:pt x="797521" y="156857"/>
                  </a:lnTo>
                  <a:lnTo>
                    <a:pt x="776744" y="142786"/>
                  </a:lnTo>
                  <a:lnTo>
                    <a:pt x="751205" y="137617"/>
                  </a:lnTo>
                  <a:lnTo>
                    <a:pt x="751205" y="137223"/>
                  </a:lnTo>
                  <a:lnTo>
                    <a:pt x="725843" y="142341"/>
                  </a:lnTo>
                  <a:lnTo>
                    <a:pt x="705027" y="156311"/>
                  </a:lnTo>
                  <a:lnTo>
                    <a:pt x="690956" y="177101"/>
                  </a:lnTo>
                  <a:lnTo>
                    <a:pt x="685787" y="202641"/>
                  </a:lnTo>
                  <a:lnTo>
                    <a:pt x="685787" y="529336"/>
                  </a:lnTo>
                  <a:lnTo>
                    <a:pt x="653084" y="529336"/>
                  </a:lnTo>
                  <a:lnTo>
                    <a:pt x="640397" y="526745"/>
                  </a:lnTo>
                  <a:lnTo>
                    <a:pt x="629996" y="519709"/>
                  </a:lnTo>
                  <a:lnTo>
                    <a:pt x="622960" y="509295"/>
                  </a:lnTo>
                  <a:lnTo>
                    <a:pt x="620369" y="496620"/>
                  </a:lnTo>
                  <a:lnTo>
                    <a:pt x="620369" y="65417"/>
                  </a:lnTo>
                  <a:lnTo>
                    <a:pt x="615251" y="40055"/>
                  </a:lnTo>
                  <a:lnTo>
                    <a:pt x="601268" y="19240"/>
                  </a:lnTo>
                  <a:lnTo>
                    <a:pt x="580491" y="5168"/>
                  </a:lnTo>
                  <a:lnTo>
                    <a:pt x="554951" y="0"/>
                  </a:lnTo>
                  <a:lnTo>
                    <a:pt x="529412" y="5118"/>
                  </a:lnTo>
                  <a:lnTo>
                    <a:pt x="508635" y="19088"/>
                  </a:lnTo>
                  <a:lnTo>
                    <a:pt x="494652" y="39878"/>
                  </a:lnTo>
                  <a:lnTo>
                    <a:pt x="489534" y="65417"/>
                  </a:lnTo>
                  <a:lnTo>
                    <a:pt x="489534" y="578396"/>
                  </a:lnTo>
                  <a:lnTo>
                    <a:pt x="495973" y="610184"/>
                  </a:lnTo>
                  <a:lnTo>
                    <a:pt x="513524" y="636181"/>
                  </a:lnTo>
                  <a:lnTo>
                    <a:pt x="539521" y="653732"/>
                  </a:lnTo>
                  <a:lnTo>
                    <a:pt x="571309" y="660171"/>
                  </a:lnTo>
                  <a:lnTo>
                    <a:pt x="685787" y="660171"/>
                  </a:lnTo>
                  <a:lnTo>
                    <a:pt x="685787" y="725589"/>
                  </a:lnTo>
                  <a:lnTo>
                    <a:pt x="424510" y="725589"/>
                  </a:lnTo>
                  <a:lnTo>
                    <a:pt x="399148" y="730694"/>
                  </a:lnTo>
                  <a:lnTo>
                    <a:pt x="378345" y="744677"/>
                  </a:lnTo>
                  <a:lnTo>
                    <a:pt x="364261" y="765467"/>
                  </a:lnTo>
                  <a:lnTo>
                    <a:pt x="359092" y="791006"/>
                  </a:lnTo>
                  <a:lnTo>
                    <a:pt x="364210" y="816533"/>
                  </a:lnTo>
                  <a:lnTo>
                    <a:pt x="378193" y="837323"/>
                  </a:lnTo>
                  <a:lnTo>
                    <a:pt x="398970" y="851306"/>
                  </a:lnTo>
                  <a:lnTo>
                    <a:pt x="424510" y="856424"/>
                  </a:lnTo>
                  <a:lnTo>
                    <a:pt x="751205" y="856424"/>
                  </a:lnTo>
                  <a:lnTo>
                    <a:pt x="776566" y="851306"/>
                  </a:lnTo>
                  <a:lnTo>
                    <a:pt x="797382" y="837323"/>
                  </a:lnTo>
                  <a:lnTo>
                    <a:pt x="811453" y="816533"/>
                  </a:lnTo>
                  <a:lnTo>
                    <a:pt x="816622" y="791006"/>
                  </a:lnTo>
                  <a:lnTo>
                    <a:pt x="816622" y="203034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5840488" y="3855034"/>
            <a:ext cx="621665" cy="301625"/>
          </a:xfrm>
          <a:custGeom>
            <a:avLst/>
            <a:gdLst/>
            <a:ahLst/>
            <a:cxnLst/>
            <a:rect l="l" t="t" r="r" b="b"/>
            <a:pathLst>
              <a:path w="621664" h="301625">
                <a:moveTo>
                  <a:pt x="293979" y="65811"/>
                </a:moveTo>
                <a:lnTo>
                  <a:pt x="288861" y="40449"/>
                </a:lnTo>
                <a:lnTo>
                  <a:pt x="274878" y="19646"/>
                </a:lnTo>
                <a:lnTo>
                  <a:pt x="254088" y="5575"/>
                </a:lnTo>
                <a:lnTo>
                  <a:pt x="228561" y="393"/>
                </a:lnTo>
                <a:lnTo>
                  <a:pt x="32702" y="393"/>
                </a:lnTo>
                <a:lnTo>
                  <a:pt x="20015" y="2984"/>
                </a:lnTo>
                <a:lnTo>
                  <a:pt x="9613" y="10020"/>
                </a:lnTo>
                <a:lnTo>
                  <a:pt x="2578" y="20421"/>
                </a:lnTo>
                <a:lnTo>
                  <a:pt x="0" y="33108"/>
                </a:lnTo>
                <a:lnTo>
                  <a:pt x="2578" y="45796"/>
                </a:lnTo>
                <a:lnTo>
                  <a:pt x="9613" y="56197"/>
                </a:lnTo>
                <a:lnTo>
                  <a:pt x="20015" y="63233"/>
                </a:lnTo>
                <a:lnTo>
                  <a:pt x="32702" y="65811"/>
                </a:lnTo>
                <a:lnTo>
                  <a:pt x="183083" y="65811"/>
                </a:lnTo>
                <a:lnTo>
                  <a:pt x="196088" y="66954"/>
                </a:lnTo>
                <a:lnTo>
                  <a:pt x="207606" y="71043"/>
                </a:lnTo>
                <a:lnTo>
                  <a:pt x="215836" y="79108"/>
                </a:lnTo>
                <a:lnTo>
                  <a:pt x="218986" y="92138"/>
                </a:lnTo>
                <a:lnTo>
                  <a:pt x="215836" y="105181"/>
                </a:lnTo>
                <a:lnTo>
                  <a:pt x="207606" y="113233"/>
                </a:lnTo>
                <a:lnTo>
                  <a:pt x="196088" y="117335"/>
                </a:lnTo>
                <a:lnTo>
                  <a:pt x="183083" y="118465"/>
                </a:lnTo>
                <a:lnTo>
                  <a:pt x="65417" y="118465"/>
                </a:lnTo>
                <a:lnTo>
                  <a:pt x="40043" y="123088"/>
                </a:lnTo>
                <a:lnTo>
                  <a:pt x="19240" y="135966"/>
                </a:lnTo>
                <a:lnTo>
                  <a:pt x="5168" y="155663"/>
                </a:lnTo>
                <a:lnTo>
                  <a:pt x="0" y="180695"/>
                </a:lnTo>
                <a:lnTo>
                  <a:pt x="0" y="301548"/>
                </a:lnTo>
                <a:lnTo>
                  <a:pt x="261277" y="301548"/>
                </a:lnTo>
                <a:lnTo>
                  <a:pt x="273951" y="298970"/>
                </a:lnTo>
                <a:lnTo>
                  <a:pt x="284353" y="291934"/>
                </a:lnTo>
                <a:lnTo>
                  <a:pt x="291388" y="281533"/>
                </a:lnTo>
                <a:lnTo>
                  <a:pt x="293979" y="268846"/>
                </a:lnTo>
                <a:lnTo>
                  <a:pt x="291388" y="256171"/>
                </a:lnTo>
                <a:lnTo>
                  <a:pt x="284353" y="245757"/>
                </a:lnTo>
                <a:lnTo>
                  <a:pt x="273951" y="238721"/>
                </a:lnTo>
                <a:lnTo>
                  <a:pt x="261277" y="236131"/>
                </a:lnTo>
                <a:lnTo>
                  <a:pt x="74993" y="236131"/>
                </a:lnTo>
                <a:lnTo>
                  <a:pt x="74993" y="206616"/>
                </a:lnTo>
                <a:lnTo>
                  <a:pt x="78130" y="193586"/>
                </a:lnTo>
                <a:lnTo>
                  <a:pt x="86360" y="185534"/>
                </a:lnTo>
                <a:lnTo>
                  <a:pt x="97866" y="181432"/>
                </a:lnTo>
                <a:lnTo>
                  <a:pt x="110883" y="180289"/>
                </a:lnTo>
                <a:lnTo>
                  <a:pt x="228561" y="180289"/>
                </a:lnTo>
                <a:lnTo>
                  <a:pt x="253923" y="175171"/>
                </a:lnTo>
                <a:lnTo>
                  <a:pt x="274726" y="161201"/>
                </a:lnTo>
                <a:lnTo>
                  <a:pt x="288798" y="140411"/>
                </a:lnTo>
                <a:lnTo>
                  <a:pt x="293979" y="114871"/>
                </a:lnTo>
                <a:lnTo>
                  <a:pt x="293979" y="65811"/>
                </a:lnTo>
                <a:close/>
              </a:path>
              <a:path w="621664" h="301625">
                <a:moveTo>
                  <a:pt x="621461" y="179895"/>
                </a:moveTo>
                <a:lnTo>
                  <a:pt x="620115" y="173113"/>
                </a:lnTo>
                <a:lnTo>
                  <a:pt x="616445" y="154520"/>
                </a:lnTo>
                <a:lnTo>
                  <a:pt x="603211" y="133718"/>
                </a:lnTo>
                <a:lnTo>
                  <a:pt x="584441" y="119646"/>
                </a:lnTo>
                <a:lnTo>
                  <a:pt x="562825" y="114477"/>
                </a:lnTo>
                <a:lnTo>
                  <a:pt x="545668" y="114477"/>
                </a:lnTo>
                <a:lnTo>
                  <a:pt x="545668" y="199440"/>
                </a:lnTo>
                <a:lnTo>
                  <a:pt x="545668" y="209410"/>
                </a:lnTo>
                <a:lnTo>
                  <a:pt x="542620" y="222046"/>
                </a:lnTo>
                <a:lnTo>
                  <a:pt x="542531" y="222440"/>
                </a:lnTo>
                <a:lnTo>
                  <a:pt x="534301" y="230505"/>
                </a:lnTo>
                <a:lnTo>
                  <a:pt x="522782" y="234594"/>
                </a:lnTo>
                <a:lnTo>
                  <a:pt x="509778" y="235737"/>
                </a:lnTo>
                <a:lnTo>
                  <a:pt x="437972" y="235737"/>
                </a:lnTo>
                <a:lnTo>
                  <a:pt x="437972" y="235343"/>
                </a:lnTo>
                <a:lnTo>
                  <a:pt x="424954" y="234200"/>
                </a:lnTo>
                <a:lnTo>
                  <a:pt x="413435" y="230111"/>
                </a:lnTo>
                <a:lnTo>
                  <a:pt x="405206" y="222046"/>
                </a:lnTo>
                <a:lnTo>
                  <a:pt x="402158" y="209410"/>
                </a:lnTo>
                <a:lnTo>
                  <a:pt x="402069" y="173113"/>
                </a:lnTo>
                <a:lnTo>
                  <a:pt x="509778" y="173113"/>
                </a:lnTo>
                <a:lnTo>
                  <a:pt x="522782" y="174256"/>
                </a:lnTo>
                <a:lnTo>
                  <a:pt x="534301" y="178346"/>
                </a:lnTo>
                <a:lnTo>
                  <a:pt x="542531" y="186410"/>
                </a:lnTo>
                <a:lnTo>
                  <a:pt x="545668" y="199440"/>
                </a:lnTo>
                <a:lnTo>
                  <a:pt x="545668" y="114477"/>
                </a:lnTo>
                <a:lnTo>
                  <a:pt x="402069" y="114477"/>
                </a:lnTo>
                <a:lnTo>
                  <a:pt x="402069" y="91744"/>
                </a:lnTo>
                <a:lnTo>
                  <a:pt x="405206" y="78714"/>
                </a:lnTo>
                <a:lnTo>
                  <a:pt x="413435" y="70650"/>
                </a:lnTo>
                <a:lnTo>
                  <a:pt x="424954" y="66560"/>
                </a:lnTo>
                <a:lnTo>
                  <a:pt x="437972" y="65417"/>
                </a:lnTo>
                <a:lnTo>
                  <a:pt x="588352" y="65417"/>
                </a:lnTo>
                <a:lnTo>
                  <a:pt x="601040" y="62826"/>
                </a:lnTo>
                <a:lnTo>
                  <a:pt x="611441" y="55791"/>
                </a:lnTo>
                <a:lnTo>
                  <a:pt x="618477" y="45389"/>
                </a:lnTo>
                <a:lnTo>
                  <a:pt x="621068" y="32702"/>
                </a:lnTo>
                <a:lnTo>
                  <a:pt x="618477" y="20015"/>
                </a:lnTo>
                <a:lnTo>
                  <a:pt x="611441" y="9626"/>
                </a:lnTo>
                <a:lnTo>
                  <a:pt x="601040" y="2590"/>
                </a:lnTo>
                <a:lnTo>
                  <a:pt x="588352" y="0"/>
                </a:lnTo>
                <a:lnTo>
                  <a:pt x="392493" y="0"/>
                </a:lnTo>
                <a:lnTo>
                  <a:pt x="367131" y="5118"/>
                </a:lnTo>
                <a:lnTo>
                  <a:pt x="346329" y="19100"/>
                </a:lnTo>
                <a:lnTo>
                  <a:pt x="332244" y="39878"/>
                </a:lnTo>
                <a:lnTo>
                  <a:pt x="327075" y="65417"/>
                </a:lnTo>
                <a:lnTo>
                  <a:pt x="327152" y="235737"/>
                </a:lnTo>
                <a:lnTo>
                  <a:pt x="332193" y="260705"/>
                </a:lnTo>
                <a:lnTo>
                  <a:pt x="346176" y="281520"/>
                </a:lnTo>
                <a:lnTo>
                  <a:pt x="367042" y="295643"/>
                </a:lnTo>
                <a:lnTo>
                  <a:pt x="367233" y="295643"/>
                </a:lnTo>
                <a:lnTo>
                  <a:pt x="392493" y="300761"/>
                </a:lnTo>
                <a:lnTo>
                  <a:pt x="556044" y="300761"/>
                </a:lnTo>
                <a:lnTo>
                  <a:pt x="581406" y="295643"/>
                </a:lnTo>
                <a:lnTo>
                  <a:pt x="602221" y="281660"/>
                </a:lnTo>
                <a:lnTo>
                  <a:pt x="616292" y="260870"/>
                </a:lnTo>
                <a:lnTo>
                  <a:pt x="621385" y="235737"/>
                </a:lnTo>
                <a:lnTo>
                  <a:pt x="621461" y="179895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3977995" y="4788001"/>
            <a:ext cx="7074534" cy="2194560"/>
            <a:chOff x="3977995" y="4788001"/>
            <a:chExt cx="7074534" cy="2194560"/>
          </a:xfrm>
        </p:grpSpPr>
        <p:sp>
          <p:nvSpPr>
            <p:cNvPr id="9" name="object 9"/>
            <p:cNvSpPr/>
            <p:nvPr/>
          </p:nvSpPr>
          <p:spPr>
            <a:xfrm>
              <a:off x="3977995" y="4788001"/>
              <a:ext cx="1818005" cy="2194560"/>
            </a:xfrm>
            <a:custGeom>
              <a:avLst/>
              <a:gdLst/>
              <a:ahLst/>
              <a:cxnLst/>
              <a:rect l="l" t="t" r="r" b="b"/>
              <a:pathLst>
                <a:path w="1818004" h="2194559">
                  <a:moveTo>
                    <a:pt x="1818005" y="0"/>
                  </a:moveTo>
                  <a:lnTo>
                    <a:pt x="0" y="0"/>
                  </a:lnTo>
                  <a:lnTo>
                    <a:pt x="0" y="2194229"/>
                  </a:lnTo>
                  <a:lnTo>
                    <a:pt x="1818005" y="2194229"/>
                  </a:lnTo>
                  <a:lnTo>
                    <a:pt x="1818005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796000" y="4788001"/>
              <a:ext cx="5256530" cy="2194560"/>
            </a:xfrm>
            <a:custGeom>
              <a:avLst/>
              <a:gdLst/>
              <a:ahLst/>
              <a:cxnLst/>
              <a:rect l="l" t="t" r="r" b="b"/>
              <a:pathLst>
                <a:path w="5256530" h="2194559">
                  <a:moveTo>
                    <a:pt x="5255996" y="0"/>
                  </a:moveTo>
                  <a:lnTo>
                    <a:pt x="0" y="0"/>
                  </a:lnTo>
                  <a:lnTo>
                    <a:pt x="0" y="2194229"/>
                  </a:lnTo>
                  <a:lnTo>
                    <a:pt x="5255996" y="2194229"/>
                  </a:lnTo>
                  <a:lnTo>
                    <a:pt x="5255996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85563" y="5064975"/>
              <a:ext cx="730885" cy="1192530"/>
            </a:xfrm>
            <a:custGeom>
              <a:avLst/>
              <a:gdLst/>
              <a:ahLst/>
              <a:cxnLst/>
              <a:rect l="l" t="t" r="r" b="b"/>
              <a:pathLst>
                <a:path w="730885" h="1192529">
                  <a:moveTo>
                    <a:pt x="261607" y="818464"/>
                  </a:moveTo>
                  <a:lnTo>
                    <a:pt x="112420" y="445071"/>
                  </a:lnTo>
                  <a:lnTo>
                    <a:pt x="80822" y="413410"/>
                  </a:lnTo>
                  <a:lnTo>
                    <a:pt x="58915" y="408952"/>
                  </a:lnTo>
                  <a:lnTo>
                    <a:pt x="36106" y="413321"/>
                  </a:lnTo>
                  <a:lnTo>
                    <a:pt x="16802" y="426300"/>
                  </a:lnTo>
                  <a:lnTo>
                    <a:pt x="4457" y="444931"/>
                  </a:lnTo>
                  <a:lnTo>
                    <a:pt x="0" y="466839"/>
                  </a:lnTo>
                  <a:lnTo>
                    <a:pt x="4356" y="489648"/>
                  </a:lnTo>
                  <a:lnTo>
                    <a:pt x="149161" y="840232"/>
                  </a:lnTo>
                  <a:lnTo>
                    <a:pt x="162140" y="859536"/>
                  </a:lnTo>
                  <a:lnTo>
                    <a:pt x="180771" y="871893"/>
                  </a:lnTo>
                  <a:lnTo>
                    <a:pt x="202679" y="876350"/>
                  </a:lnTo>
                  <a:lnTo>
                    <a:pt x="225488" y="871982"/>
                  </a:lnTo>
                  <a:lnTo>
                    <a:pt x="244792" y="859002"/>
                  </a:lnTo>
                  <a:lnTo>
                    <a:pt x="257149" y="840371"/>
                  </a:lnTo>
                  <a:lnTo>
                    <a:pt x="261607" y="818464"/>
                  </a:lnTo>
                  <a:close/>
                </a:path>
                <a:path w="730885" h="1192529">
                  <a:moveTo>
                    <a:pt x="379552" y="58458"/>
                  </a:moveTo>
                  <a:lnTo>
                    <a:pt x="374980" y="35775"/>
                  </a:lnTo>
                  <a:lnTo>
                    <a:pt x="362483" y="17170"/>
                  </a:lnTo>
                  <a:lnTo>
                    <a:pt x="343903" y="4584"/>
                  </a:lnTo>
                  <a:lnTo>
                    <a:pt x="321246" y="0"/>
                  </a:lnTo>
                  <a:lnTo>
                    <a:pt x="298500" y="4584"/>
                  </a:lnTo>
                  <a:lnTo>
                    <a:pt x="298678" y="4584"/>
                  </a:lnTo>
                  <a:lnTo>
                    <a:pt x="280149" y="17043"/>
                  </a:lnTo>
                  <a:lnTo>
                    <a:pt x="267563" y="35623"/>
                  </a:lnTo>
                  <a:lnTo>
                    <a:pt x="262928" y="58458"/>
                  </a:lnTo>
                  <a:lnTo>
                    <a:pt x="262928" y="348056"/>
                  </a:lnTo>
                  <a:lnTo>
                    <a:pt x="179476" y="146900"/>
                  </a:lnTo>
                  <a:lnTo>
                    <a:pt x="166497" y="127596"/>
                  </a:lnTo>
                  <a:lnTo>
                    <a:pt x="147866" y="115252"/>
                  </a:lnTo>
                  <a:lnTo>
                    <a:pt x="125958" y="110794"/>
                  </a:lnTo>
                  <a:lnTo>
                    <a:pt x="102704" y="115252"/>
                  </a:lnTo>
                  <a:lnTo>
                    <a:pt x="103022" y="115252"/>
                  </a:lnTo>
                  <a:lnTo>
                    <a:pt x="83845" y="128143"/>
                  </a:lnTo>
                  <a:lnTo>
                    <a:pt x="71501" y="146773"/>
                  </a:lnTo>
                  <a:lnTo>
                    <a:pt x="67043" y="168668"/>
                  </a:lnTo>
                  <a:lnTo>
                    <a:pt x="71412" y="191477"/>
                  </a:lnTo>
                  <a:lnTo>
                    <a:pt x="86461" y="228447"/>
                  </a:lnTo>
                  <a:lnTo>
                    <a:pt x="254012" y="642289"/>
                  </a:lnTo>
                  <a:lnTo>
                    <a:pt x="262483" y="659853"/>
                  </a:lnTo>
                  <a:lnTo>
                    <a:pt x="276047" y="679030"/>
                  </a:lnTo>
                  <a:lnTo>
                    <a:pt x="295351" y="694461"/>
                  </a:lnTo>
                  <a:lnTo>
                    <a:pt x="321068" y="700786"/>
                  </a:lnTo>
                  <a:lnTo>
                    <a:pt x="346608" y="696214"/>
                  </a:lnTo>
                  <a:lnTo>
                    <a:pt x="364896" y="683717"/>
                  </a:lnTo>
                  <a:lnTo>
                    <a:pt x="375881" y="665124"/>
                  </a:lnTo>
                  <a:lnTo>
                    <a:pt x="379552" y="642289"/>
                  </a:lnTo>
                  <a:lnTo>
                    <a:pt x="379552" y="348056"/>
                  </a:lnTo>
                  <a:lnTo>
                    <a:pt x="379552" y="58458"/>
                  </a:lnTo>
                  <a:close/>
                </a:path>
                <a:path w="730885" h="1192529">
                  <a:moveTo>
                    <a:pt x="438061" y="981468"/>
                  </a:moveTo>
                  <a:lnTo>
                    <a:pt x="433476" y="958786"/>
                  </a:lnTo>
                  <a:lnTo>
                    <a:pt x="420979" y="940181"/>
                  </a:lnTo>
                  <a:lnTo>
                    <a:pt x="402399" y="927608"/>
                  </a:lnTo>
                  <a:lnTo>
                    <a:pt x="379564" y="922972"/>
                  </a:lnTo>
                  <a:lnTo>
                    <a:pt x="204444" y="922972"/>
                  </a:lnTo>
                  <a:lnTo>
                    <a:pt x="193103" y="925283"/>
                  </a:lnTo>
                  <a:lnTo>
                    <a:pt x="183807" y="931583"/>
                  </a:lnTo>
                  <a:lnTo>
                    <a:pt x="177520" y="940879"/>
                  </a:lnTo>
                  <a:lnTo>
                    <a:pt x="175209" y="952220"/>
                  </a:lnTo>
                  <a:lnTo>
                    <a:pt x="177520" y="963561"/>
                  </a:lnTo>
                  <a:lnTo>
                    <a:pt x="183807" y="972870"/>
                  </a:lnTo>
                  <a:lnTo>
                    <a:pt x="193103" y="979157"/>
                  </a:lnTo>
                  <a:lnTo>
                    <a:pt x="204444" y="981468"/>
                  </a:lnTo>
                  <a:lnTo>
                    <a:pt x="338912" y="981468"/>
                  </a:lnTo>
                  <a:lnTo>
                    <a:pt x="350545" y="982497"/>
                  </a:lnTo>
                  <a:lnTo>
                    <a:pt x="360832" y="986155"/>
                  </a:lnTo>
                  <a:lnTo>
                    <a:pt x="368198" y="993355"/>
                  </a:lnTo>
                  <a:lnTo>
                    <a:pt x="371005" y="1005001"/>
                  </a:lnTo>
                  <a:lnTo>
                    <a:pt x="368198" y="1016660"/>
                  </a:lnTo>
                  <a:lnTo>
                    <a:pt x="360832" y="1023861"/>
                  </a:lnTo>
                  <a:lnTo>
                    <a:pt x="350545" y="1027531"/>
                  </a:lnTo>
                  <a:lnTo>
                    <a:pt x="338912" y="1028547"/>
                  </a:lnTo>
                  <a:lnTo>
                    <a:pt x="233692" y="1028547"/>
                  </a:lnTo>
                  <a:lnTo>
                    <a:pt x="211010" y="1032675"/>
                  </a:lnTo>
                  <a:lnTo>
                    <a:pt x="192417" y="1044194"/>
                  </a:lnTo>
                  <a:lnTo>
                    <a:pt x="179832" y="1061796"/>
                  </a:lnTo>
                  <a:lnTo>
                    <a:pt x="175209" y="1084173"/>
                  </a:lnTo>
                  <a:lnTo>
                    <a:pt x="175209" y="1192237"/>
                  </a:lnTo>
                  <a:lnTo>
                    <a:pt x="408813" y="1192237"/>
                  </a:lnTo>
                  <a:lnTo>
                    <a:pt x="420154" y="1189926"/>
                  </a:lnTo>
                  <a:lnTo>
                    <a:pt x="429450" y="1183640"/>
                  </a:lnTo>
                  <a:lnTo>
                    <a:pt x="435749" y="1174343"/>
                  </a:lnTo>
                  <a:lnTo>
                    <a:pt x="438061" y="1163002"/>
                  </a:lnTo>
                  <a:lnTo>
                    <a:pt x="435749" y="1151661"/>
                  </a:lnTo>
                  <a:lnTo>
                    <a:pt x="429450" y="1142365"/>
                  </a:lnTo>
                  <a:lnTo>
                    <a:pt x="420154" y="1136065"/>
                  </a:lnTo>
                  <a:lnTo>
                    <a:pt x="408813" y="1133754"/>
                  </a:lnTo>
                  <a:lnTo>
                    <a:pt x="242252" y="1133754"/>
                  </a:lnTo>
                  <a:lnTo>
                    <a:pt x="242252" y="1107363"/>
                  </a:lnTo>
                  <a:lnTo>
                    <a:pt x="245059" y="1095717"/>
                  </a:lnTo>
                  <a:lnTo>
                    <a:pt x="252412" y="1088504"/>
                  </a:lnTo>
                  <a:lnTo>
                    <a:pt x="262712" y="1084846"/>
                  </a:lnTo>
                  <a:lnTo>
                    <a:pt x="274358" y="1083818"/>
                  </a:lnTo>
                  <a:lnTo>
                    <a:pt x="379564" y="1083818"/>
                  </a:lnTo>
                  <a:lnTo>
                    <a:pt x="402234" y="1079246"/>
                  </a:lnTo>
                  <a:lnTo>
                    <a:pt x="420839" y="1066749"/>
                  </a:lnTo>
                  <a:lnTo>
                    <a:pt x="433425" y="1048169"/>
                  </a:lnTo>
                  <a:lnTo>
                    <a:pt x="438061" y="1025334"/>
                  </a:lnTo>
                  <a:lnTo>
                    <a:pt x="438061" y="981468"/>
                  </a:lnTo>
                  <a:close/>
                </a:path>
                <a:path w="730885" h="1192529">
                  <a:moveTo>
                    <a:pt x="730161" y="292061"/>
                  </a:moveTo>
                  <a:lnTo>
                    <a:pt x="725576" y="269379"/>
                  </a:lnTo>
                  <a:lnTo>
                    <a:pt x="713079" y="250774"/>
                  </a:lnTo>
                  <a:lnTo>
                    <a:pt x="694499" y="238201"/>
                  </a:lnTo>
                  <a:lnTo>
                    <a:pt x="671664" y="233565"/>
                  </a:lnTo>
                  <a:lnTo>
                    <a:pt x="648982" y="238150"/>
                  </a:lnTo>
                  <a:lnTo>
                    <a:pt x="630377" y="250647"/>
                  </a:lnTo>
                  <a:lnTo>
                    <a:pt x="617791" y="269227"/>
                  </a:lnTo>
                  <a:lnTo>
                    <a:pt x="613168" y="292061"/>
                  </a:lnTo>
                  <a:lnTo>
                    <a:pt x="613168" y="584149"/>
                  </a:lnTo>
                  <a:lnTo>
                    <a:pt x="583933" y="584149"/>
                  </a:lnTo>
                  <a:lnTo>
                    <a:pt x="572579" y="581837"/>
                  </a:lnTo>
                  <a:lnTo>
                    <a:pt x="563283" y="575551"/>
                  </a:lnTo>
                  <a:lnTo>
                    <a:pt x="556996" y="566254"/>
                  </a:lnTo>
                  <a:lnTo>
                    <a:pt x="554685" y="554913"/>
                  </a:lnTo>
                  <a:lnTo>
                    <a:pt x="554685" y="169367"/>
                  </a:lnTo>
                  <a:lnTo>
                    <a:pt x="550100" y="146697"/>
                  </a:lnTo>
                  <a:lnTo>
                    <a:pt x="537603" y="128092"/>
                  </a:lnTo>
                  <a:lnTo>
                    <a:pt x="519023" y="115519"/>
                  </a:lnTo>
                  <a:lnTo>
                    <a:pt x="496189" y="110883"/>
                  </a:lnTo>
                  <a:lnTo>
                    <a:pt x="473354" y="115468"/>
                  </a:lnTo>
                  <a:lnTo>
                    <a:pt x="454774" y="127965"/>
                  </a:lnTo>
                  <a:lnTo>
                    <a:pt x="442277" y="146545"/>
                  </a:lnTo>
                  <a:lnTo>
                    <a:pt x="437705" y="169367"/>
                  </a:lnTo>
                  <a:lnTo>
                    <a:pt x="437705" y="628027"/>
                  </a:lnTo>
                  <a:lnTo>
                    <a:pt x="443458" y="656450"/>
                  </a:lnTo>
                  <a:lnTo>
                    <a:pt x="459143" y="679691"/>
                  </a:lnTo>
                  <a:lnTo>
                    <a:pt x="482384" y="695375"/>
                  </a:lnTo>
                  <a:lnTo>
                    <a:pt x="510819" y="701128"/>
                  </a:lnTo>
                  <a:lnTo>
                    <a:pt x="613168" y="701128"/>
                  </a:lnTo>
                  <a:lnTo>
                    <a:pt x="613168" y="759625"/>
                  </a:lnTo>
                  <a:lnTo>
                    <a:pt x="379564" y="759625"/>
                  </a:lnTo>
                  <a:lnTo>
                    <a:pt x="356882" y="764209"/>
                  </a:lnTo>
                  <a:lnTo>
                    <a:pt x="338277" y="776706"/>
                  </a:lnTo>
                  <a:lnTo>
                    <a:pt x="325704" y="795286"/>
                  </a:lnTo>
                  <a:lnTo>
                    <a:pt x="321081" y="818121"/>
                  </a:lnTo>
                  <a:lnTo>
                    <a:pt x="325653" y="840955"/>
                  </a:lnTo>
                  <a:lnTo>
                    <a:pt x="338150" y="859536"/>
                  </a:lnTo>
                  <a:lnTo>
                    <a:pt x="356730" y="872032"/>
                  </a:lnTo>
                  <a:lnTo>
                    <a:pt x="379564" y="876604"/>
                  </a:lnTo>
                  <a:lnTo>
                    <a:pt x="671664" y="876604"/>
                  </a:lnTo>
                  <a:lnTo>
                    <a:pt x="694334" y="872032"/>
                  </a:lnTo>
                  <a:lnTo>
                    <a:pt x="712939" y="859536"/>
                  </a:lnTo>
                  <a:lnTo>
                    <a:pt x="725525" y="840955"/>
                  </a:lnTo>
                  <a:lnTo>
                    <a:pt x="730161" y="818121"/>
                  </a:lnTo>
                  <a:lnTo>
                    <a:pt x="730161" y="292061"/>
                  </a:lnTo>
                  <a:close/>
                </a:path>
                <a:path w="730885" h="1192529">
                  <a:moveTo>
                    <a:pt x="730859" y="1083830"/>
                  </a:moveTo>
                  <a:lnTo>
                    <a:pt x="729653" y="1077760"/>
                  </a:lnTo>
                  <a:lnTo>
                    <a:pt x="726376" y="1061148"/>
                  </a:lnTo>
                  <a:lnTo>
                    <a:pt x="714540" y="1042543"/>
                  </a:lnTo>
                  <a:lnTo>
                    <a:pt x="697763" y="1029957"/>
                  </a:lnTo>
                  <a:lnTo>
                    <a:pt x="678434" y="1025334"/>
                  </a:lnTo>
                  <a:lnTo>
                    <a:pt x="663105" y="1025334"/>
                  </a:lnTo>
                  <a:lnTo>
                    <a:pt x="663105" y="1101305"/>
                  </a:lnTo>
                  <a:lnTo>
                    <a:pt x="663105" y="1110221"/>
                  </a:lnTo>
                  <a:lnTo>
                    <a:pt x="660374" y="1121511"/>
                  </a:lnTo>
                  <a:lnTo>
                    <a:pt x="660298" y="1121867"/>
                  </a:lnTo>
                  <a:lnTo>
                    <a:pt x="652932" y="1129080"/>
                  </a:lnTo>
                  <a:lnTo>
                    <a:pt x="642632" y="1132738"/>
                  </a:lnTo>
                  <a:lnTo>
                    <a:pt x="630999" y="1133754"/>
                  </a:lnTo>
                  <a:lnTo>
                    <a:pt x="566801" y="1133754"/>
                  </a:lnTo>
                  <a:lnTo>
                    <a:pt x="566801" y="1133398"/>
                  </a:lnTo>
                  <a:lnTo>
                    <a:pt x="555167" y="1132382"/>
                  </a:lnTo>
                  <a:lnTo>
                    <a:pt x="544868" y="1128725"/>
                  </a:lnTo>
                  <a:lnTo>
                    <a:pt x="537514" y="1121511"/>
                  </a:lnTo>
                  <a:lnTo>
                    <a:pt x="534797" y="1110221"/>
                  </a:lnTo>
                  <a:lnTo>
                    <a:pt x="534708" y="1077760"/>
                  </a:lnTo>
                  <a:lnTo>
                    <a:pt x="630999" y="1077760"/>
                  </a:lnTo>
                  <a:lnTo>
                    <a:pt x="642632" y="1078776"/>
                  </a:lnTo>
                  <a:lnTo>
                    <a:pt x="652932" y="1082446"/>
                  </a:lnTo>
                  <a:lnTo>
                    <a:pt x="660298" y="1089647"/>
                  </a:lnTo>
                  <a:lnTo>
                    <a:pt x="663105" y="1101305"/>
                  </a:lnTo>
                  <a:lnTo>
                    <a:pt x="663105" y="1025334"/>
                  </a:lnTo>
                  <a:lnTo>
                    <a:pt x="534708" y="1025334"/>
                  </a:lnTo>
                  <a:lnTo>
                    <a:pt x="534708" y="1005001"/>
                  </a:lnTo>
                  <a:lnTo>
                    <a:pt x="537514" y="993355"/>
                  </a:lnTo>
                  <a:lnTo>
                    <a:pt x="544868" y="986155"/>
                  </a:lnTo>
                  <a:lnTo>
                    <a:pt x="555167" y="982484"/>
                  </a:lnTo>
                  <a:lnTo>
                    <a:pt x="566801" y="981468"/>
                  </a:lnTo>
                  <a:lnTo>
                    <a:pt x="701255" y="981468"/>
                  </a:lnTo>
                  <a:lnTo>
                    <a:pt x="712597" y="979157"/>
                  </a:lnTo>
                  <a:lnTo>
                    <a:pt x="721893" y="972870"/>
                  </a:lnTo>
                  <a:lnTo>
                    <a:pt x="728192" y="963561"/>
                  </a:lnTo>
                  <a:lnTo>
                    <a:pt x="730504" y="952220"/>
                  </a:lnTo>
                  <a:lnTo>
                    <a:pt x="728192" y="940879"/>
                  </a:lnTo>
                  <a:lnTo>
                    <a:pt x="721893" y="931583"/>
                  </a:lnTo>
                  <a:lnTo>
                    <a:pt x="712597" y="925283"/>
                  </a:lnTo>
                  <a:lnTo>
                    <a:pt x="701255" y="922972"/>
                  </a:lnTo>
                  <a:lnTo>
                    <a:pt x="526148" y="922972"/>
                  </a:lnTo>
                  <a:lnTo>
                    <a:pt x="503466" y="927544"/>
                  </a:lnTo>
                  <a:lnTo>
                    <a:pt x="484860" y="940054"/>
                  </a:lnTo>
                  <a:lnTo>
                    <a:pt x="472274" y="958634"/>
                  </a:lnTo>
                  <a:lnTo>
                    <a:pt x="467652" y="981468"/>
                  </a:lnTo>
                  <a:lnTo>
                    <a:pt x="467728" y="1133754"/>
                  </a:lnTo>
                  <a:lnTo>
                    <a:pt x="472224" y="1156081"/>
                  </a:lnTo>
                  <a:lnTo>
                    <a:pt x="484720" y="1174686"/>
                  </a:lnTo>
                  <a:lnTo>
                    <a:pt x="503389" y="1187323"/>
                  </a:lnTo>
                  <a:lnTo>
                    <a:pt x="503555" y="1187323"/>
                  </a:lnTo>
                  <a:lnTo>
                    <a:pt x="526148" y="1191895"/>
                  </a:lnTo>
                  <a:lnTo>
                    <a:pt x="672376" y="1191895"/>
                  </a:lnTo>
                  <a:lnTo>
                    <a:pt x="695058" y="1187323"/>
                  </a:lnTo>
                  <a:lnTo>
                    <a:pt x="713651" y="1174826"/>
                  </a:lnTo>
                  <a:lnTo>
                    <a:pt x="726236" y="1156233"/>
                  </a:lnTo>
                  <a:lnTo>
                    <a:pt x="730783" y="1133754"/>
                  </a:lnTo>
                  <a:lnTo>
                    <a:pt x="730859" y="10838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79239" y="6352444"/>
              <a:ext cx="734335" cy="28674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06577" y="6274370"/>
              <a:ext cx="1546438" cy="246085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226975" y="5323585"/>
              <a:ext cx="730885" cy="1192530"/>
            </a:xfrm>
            <a:custGeom>
              <a:avLst/>
              <a:gdLst/>
              <a:ahLst/>
              <a:cxnLst/>
              <a:rect l="l" t="t" r="r" b="b"/>
              <a:pathLst>
                <a:path w="730884" h="1192529">
                  <a:moveTo>
                    <a:pt x="261607" y="818451"/>
                  </a:moveTo>
                  <a:lnTo>
                    <a:pt x="112433" y="445058"/>
                  </a:lnTo>
                  <a:lnTo>
                    <a:pt x="80835" y="413410"/>
                  </a:lnTo>
                  <a:lnTo>
                    <a:pt x="58928" y="408940"/>
                  </a:lnTo>
                  <a:lnTo>
                    <a:pt x="36118" y="413308"/>
                  </a:lnTo>
                  <a:lnTo>
                    <a:pt x="16814" y="426288"/>
                  </a:lnTo>
                  <a:lnTo>
                    <a:pt x="4457" y="444919"/>
                  </a:lnTo>
                  <a:lnTo>
                    <a:pt x="0" y="466826"/>
                  </a:lnTo>
                  <a:lnTo>
                    <a:pt x="4368" y="489635"/>
                  </a:lnTo>
                  <a:lnTo>
                    <a:pt x="149174" y="840219"/>
                  </a:lnTo>
                  <a:lnTo>
                    <a:pt x="162153" y="859536"/>
                  </a:lnTo>
                  <a:lnTo>
                    <a:pt x="180784" y="871880"/>
                  </a:lnTo>
                  <a:lnTo>
                    <a:pt x="202692" y="876338"/>
                  </a:lnTo>
                  <a:lnTo>
                    <a:pt x="225501" y="871969"/>
                  </a:lnTo>
                  <a:lnTo>
                    <a:pt x="244805" y="858989"/>
                  </a:lnTo>
                  <a:lnTo>
                    <a:pt x="257149" y="840359"/>
                  </a:lnTo>
                  <a:lnTo>
                    <a:pt x="261607" y="818451"/>
                  </a:lnTo>
                  <a:close/>
                </a:path>
                <a:path w="730884" h="1192529">
                  <a:moveTo>
                    <a:pt x="379577" y="58458"/>
                  </a:moveTo>
                  <a:lnTo>
                    <a:pt x="375005" y="35775"/>
                  </a:lnTo>
                  <a:lnTo>
                    <a:pt x="362496" y="17170"/>
                  </a:lnTo>
                  <a:lnTo>
                    <a:pt x="343916" y="4584"/>
                  </a:lnTo>
                  <a:lnTo>
                    <a:pt x="321259" y="0"/>
                  </a:lnTo>
                  <a:lnTo>
                    <a:pt x="298513" y="4584"/>
                  </a:lnTo>
                  <a:lnTo>
                    <a:pt x="298678" y="4584"/>
                  </a:lnTo>
                  <a:lnTo>
                    <a:pt x="280149" y="17030"/>
                  </a:lnTo>
                  <a:lnTo>
                    <a:pt x="267563" y="35623"/>
                  </a:lnTo>
                  <a:lnTo>
                    <a:pt x="262940" y="58458"/>
                  </a:lnTo>
                  <a:lnTo>
                    <a:pt x="262940" y="348056"/>
                  </a:lnTo>
                  <a:lnTo>
                    <a:pt x="179489" y="146900"/>
                  </a:lnTo>
                  <a:lnTo>
                    <a:pt x="166509" y="127596"/>
                  </a:lnTo>
                  <a:lnTo>
                    <a:pt x="147878" y="115252"/>
                  </a:lnTo>
                  <a:lnTo>
                    <a:pt x="125971" y="110794"/>
                  </a:lnTo>
                  <a:lnTo>
                    <a:pt x="102717" y="115252"/>
                  </a:lnTo>
                  <a:lnTo>
                    <a:pt x="103035" y="115252"/>
                  </a:lnTo>
                  <a:lnTo>
                    <a:pt x="83858" y="128143"/>
                  </a:lnTo>
                  <a:lnTo>
                    <a:pt x="71513" y="146761"/>
                  </a:lnTo>
                  <a:lnTo>
                    <a:pt x="67056" y="168668"/>
                  </a:lnTo>
                  <a:lnTo>
                    <a:pt x="71424" y="191477"/>
                  </a:lnTo>
                  <a:lnTo>
                    <a:pt x="86474" y="228447"/>
                  </a:lnTo>
                  <a:lnTo>
                    <a:pt x="254025" y="642289"/>
                  </a:lnTo>
                  <a:lnTo>
                    <a:pt x="262496" y="659853"/>
                  </a:lnTo>
                  <a:lnTo>
                    <a:pt x="276047" y="679030"/>
                  </a:lnTo>
                  <a:lnTo>
                    <a:pt x="295351" y="694448"/>
                  </a:lnTo>
                  <a:lnTo>
                    <a:pt x="321081" y="700786"/>
                  </a:lnTo>
                  <a:lnTo>
                    <a:pt x="346621" y="696214"/>
                  </a:lnTo>
                  <a:lnTo>
                    <a:pt x="364909" y="683704"/>
                  </a:lnTo>
                  <a:lnTo>
                    <a:pt x="375907" y="665124"/>
                  </a:lnTo>
                  <a:lnTo>
                    <a:pt x="379577" y="642289"/>
                  </a:lnTo>
                  <a:lnTo>
                    <a:pt x="379577" y="348056"/>
                  </a:lnTo>
                  <a:lnTo>
                    <a:pt x="379577" y="58458"/>
                  </a:lnTo>
                  <a:close/>
                </a:path>
                <a:path w="730884" h="1192529">
                  <a:moveTo>
                    <a:pt x="438073" y="981468"/>
                  </a:moveTo>
                  <a:lnTo>
                    <a:pt x="433489" y="958786"/>
                  </a:lnTo>
                  <a:lnTo>
                    <a:pt x="420992" y="940181"/>
                  </a:lnTo>
                  <a:lnTo>
                    <a:pt x="402412" y="927595"/>
                  </a:lnTo>
                  <a:lnTo>
                    <a:pt x="379577" y="922972"/>
                  </a:lnTo>
                  <a:lnTo>
                    <a:pt x="204457" y="922972"/>
                  </a:lnTo>
                  <a:lnTo>
                    <a:pt x="193116" y="925283"/>
                  </a:lnTo>
                  <a:lnTo>
                    <a:pt x="183819" y="931570"/>
                  </a:lnTo>
                  <a:lnTo>
                    <a:pt x="177533" y="940879"/>
                  </a:lnTo>
                  <a:lnTo>
                    <a:pt x="175221" y="952220"/>
                  </a:lnTo>
                  <a:lnTo>
                    <a:pt x="177533" y="963561"/>
                  </a:lnTo>
                  <a:lnTo>
                    <a:pt x="183819" y="972858"/>
                  </a:lnTo>
                  <a:lnTo>
                    <a:pt x="193116" y="979157"/>
                  </a:lnTo>
                  <a:lnTo>
                    <a:pt x="204457" y="981468"/>
                  </a:lnTo>
                  <a:lnTo>
                    <a:pt x="338924" y="981468"/>
                  </a:lnTo>
                  <a:lnTo>
                    <a:pt x="350545" y="982484"/>
                  </a:lnTo>
                  <a:lnTo>
                    <a:pt x="360845" y="986142"/>
                  </a:lnTo>
                  <a:lnTo>
                    <a:pt x="368198" y="993355"/>
                  </a:lnTo>
                  <a:lnTo>
                    <a:pt x="371017" y="1005001"/>
                  </a:lnTo>
                  <a:lnTo>
                    <a:pt x="368198" y="1016647"/>
                  </a:lnTo>
                  <a:lnTo>
                    <a:pt x="360845" y="1023861"/>
                  </a:lnTo>
                  <a:lnTo>
                    <a:pt x="350545" y="1027531"/>
                  </a:lnTo>
                  <a:lnTo>
                    <a:pt x="338924" y="1028547"/>
                  </a:lnTo>
                  <a:lnTo>
                    <a:pt x="233705" y="1028547"/>
                  </a:lnTo>
                  <a:lnTo>
                    <a:pt x="211023" y="1032675"/>
                  </a:lnTo>
                  <a:lnTo>
                    <a:pt x="192417" y="1044194"/>
                  </a:lnTo>
                  <a:lnTo>
                    <a:pt x="179844" y="1061796"/>
                  </a:lnTo>
                  <a:lnTo>
                    <a:pt x="175221" y="1084173"/>
                  </a:lnTo>
                  <a:lnTo>
                    <a:pt x="175221" y="1192237"/>
                  </a:lnTo>
                  <a:lnTo>
                    <a:pt x="408825" y="1192237"/>
                  </a:lnTo>
                  <a:lnTo>
                    <a:pt x="420166" y="1189926"/>
                  </a:lnTo>
                  <a:lnTo>
                    <a:pt x="429463" y="1183640"/>
                  </a:lnTo>
                  <a:lnTo>
                    <a:pt x="435749" y="1174343"/>
                  </a:lnTo>
                  <a:lnTo>
                    <a:pt x="438073" y="1163002"/>
                  </a:lnTo>
                  <a:lnTo>
                    <a:pt x="435749" y="1151661"/>
                  </a:lnTo>
                  <a:lnTo>
                    <a:pt x="429463" y="1142352"/>
                  </a:lnTo>
                  <a:lnTo>
                    <a:pt x="420166" y="1136065"/>
                  </a:lnTo>
                  <a:lnTo>
                    <a:pt x="408825" y="1133754"/>
                  </a:lnTo>
                  <a:lnTo>
                    <a:pt x="242265" y="1133754"/>
                  </a:lnTo>
                  <a:lnTo>
                    <a:pt x="242265" y="1107363"/>
                  </a:lnTo>
                  <a:lnTo>
                    <a:pt x="245071" y="1095705"/>
                  </a:lnTo>
                  <a:lnTo>
                    <a:pt x="252425" y="1088504"/>
                  </a:lnTo>
                  <a:lnTo>
                    <a:pt x="262724" y="1084834"/>
                  </a:lnTo>
                  <a:lnTo>
                    <a:pt x="274370" y="1083818"/>
                  </a:lnTo>
                  <a:lnTo>
                    <a:pt x="379577" y="1083818"/>
                  </a:lnTo>
                  <a:lnTo>
                    <a:pt x="402247" y="1079246"/>
                  </a:lnTo>
                  <a:lnTo>
                    <a:pt x="420852" y="1066749"/>
                  </a:lnTo>
                  <a:lnTo>
                    <a:pt x="433438" y="1048156"/>
                  </a:lnTo>
                  <a:lnTo>
                    <a:pt x="438073" y="1025334"/>
                  </a:lnTo>
                  <a:lnTo>
                    <a:pt x="438073" y="981468"/>
                  </a:lnTo>
                  <a:close/>
                </a:path>
                <a:path w="730884" h="1192529">
                  <a:moveTo>
                    <a:pt x="730161" y="292061"/>
                  </a:moveTo>
                  <a:lnTo>
                    <a:pt x="725589" y="269379"/>
                  </a:lnTo>
                  <a:lnTo>
                    <a:pt x="713092" y="250774"/>
                  </a:lnTo>
                  <a:lnTo>
                    <a:pt x="694499" y="238188"/>
                  </a:lnTo>
                  <a:lnTo>
                    <a:pt x="671664" y="233565"/>
                  </a:lnTo>
                  <a:lnTo>
                    <a:pt x="648995" y="238137"/>
                  </a:lnTo>
                  <a:lnTo>
                    <a:pt x="630389" y="250634"/>
                  </a:lnTo>
                  <a:lnTo>
                    <a:pt x="617804" y="269227"/>
                  </a:lnTo>
                  <a:lnTo>
                    <a:pt x="613168" y="292061"/>
                  </a:lnTo>
                  <a:lnTo>
                    <a:pt x="613168" y="584149"/>
                  </a:lnTo>
                  <a:lnTo>
                    <a:pt x="583933" y="584149"/>
                  </a:lnTo>
                  <a:lnTo>
                    <a:pt x="572592" y="581837"/>
                  </a:lnTo>
                  <a:lnTo>
                    <a:pt x="563295" y="575551"/>
                  </a:lnTo>
                  <a:lnTo>
                    <a:pt x="556996" y="566254"/>
                  </a:lnTo>
                  <a:lnTo>
                    <a:pt x="554685" y="554913"/>
                  </a:lnTo>
                  <a:lnTo>
                    <a:pt x="554685" y="169367"/>
                  </a:lnTo>
                  <a:lnTo>
                    <a:pt x="550113" y="146685"/>
                  </a:lnTo>
                  <a:lnTo>
                    <a:pt x="537616" y="128092"/>
                  </a:lnTo>
                  <a:lnTo>
                    <a:pt x="519023" y="115506"/>
                  </a:lnTo>
                  <a:lnTo>
                    <a:pt x="496189" y="110883"/>
                  </a:lnTo>
                  <a:lnTo>
                    <a:pt x="473367" y="115455"/>
                  </a:lnTo>
                  <a:lnTo>
                    <a:pt x="454787" y="127952"/>
                  </a:lnTo>
                  <a:lnTo>
                    <a:pt x="442290" y="146545"/>
                  </a:lnTo>
                  <a:lnTo>
                    <a:pt x="437705" y="169367"/>
                  </a:lnTo>
                  <a:lnTo>
                    <a:pt x="437705" y="628027"/>
                  </a:lnTo>
                  <a:lnTo>
                    <a:pt x="443458" y="656450"/>
                  </a:lnTo>
                  <a:lnTo>
                    <a:pt x="459155" y="679691"/>
                  </a:lnTo>
                  <a:lnTo>
                    <a:pt x="482396" y="695375"/>
                  </a:lnTo>
                  <a:lnTo>
                    <a:pt x="510819" y="701128"/>
                  </a:lnTo>
                  <a:lnTo>
                    <a:pt x="613168" y="701128"/>
                  </a:lnTo>
                  <a:lnTo>
                    <a:pt x="613168" y="759625"/>
                  </a:lnTo>
                  <a:lnTo>
                    <a:pt x="379564" y="759625"/>
                  </a:lnTo>
                  <a:lnTo>
                    <a:pt x="356895" y="764197"/>
                  </a:lnTo>
                  <a:lnTo>
                    <a:pt x="338289" y="776693"/>
                  </a:lnTo>
                  <a:lnTo>
                    <a:pt x="325704" y="795286"/>
                  </a:lnTo>
                  <a:lnTo>
                    <a:pt x="321081" y="818121"/>
                  </a:lnTo>
                  <a:lnTo>
                    <a:pt x="325666" y="840943"/>
                  </a:lnTo>
                  <a:lnTo>
                    <a:pt x="338162" y="859536"/>
                  </a:lnTo>
                  <a:lnTo>
                    <a:pt x="356743" y="872032"/>
                  </a:lnTo>
                  <a:lnTo>
                    <a:pt x="379564" y="876604"/>
                  </a:lnTo>
                  <a:lnTo>
                    <a:pt x="671664" y="876604"/>
                  </a:lnTo>
                  <a:lnTo>
                    <a:pt x="694347" y="872032"/>
                  </a:lnTo>
                  <a:lnTo>
                    <a:pt x="712952" y="859536"/>
                  </a:lnTo>
                  <a:lnTo>
                    <a:pt x="725538" y="840943"/>
                  </a:lnTo>
                  <a:lnTo>
                    <a:pt x="730161" y="818121"/>
                  </a:lnTo>
                  <a:lnTo>
                    <a:pt x="730161" y="292061"/>
                  </a:lnTo>
                  <a:close/>
                </a:path>
                <a:path w="730884" h="1192529">
                  <a:moveTo>
                    <a:pt x="730872" y="1083830"/>
                  </a:moveTo>
                  <a:lnTo>
                    <a:pt x="729665" y="1077760"/>
                  </a:lnTo>
                  <a:lnTo>
                    <a:pt x="726389" y="1061148"/>
                  </a:lnTo>
                  <a:lnTo>
                    <a:pt x="714552" y="1042543"/>
                  </a:lnTo>
                  <a:lnTo>
                    <a:pt x="697763" y="1029957"/>
                  </a:lnTo>
                  <a:lnTo>
                    <a:pt x="678446" y="1025334"/>
                  </a:lnTo>
                  <a:lnTo>
                    <a:pt x="663117" y="1025334"/>
                  </a:lnTo>
                  <a:lnTo>
                    <a:pt x="663117" y="1101305"/>
                  </a:lnTo>
                  <a:lnTo>
                    <a:pt x="663117" y="1110221"/>
                  </a:lnTo>
                  <a:lnTo>
                    <a:pt x="660387" y="1121511"/>
                  </a:lnTo>
                  <a:lnTo>
                    <a:pt x="660311" y="1121867"/>
                  </a:lnTo>
                  <a:lnTo>
                    <a:pt x="652945" y="1129068"/>
                  </a:lnTo>
                  <a:lnTo>
                    <a:pt x="642645" y="1132725"/>
                  </a:lnTo>
                  <a:lnTo>
                    <a:pt x="631012" y="1133754"/>
                  </a:lnTo>
                  <a:lnTo>
                    <a:pt x="566813" y="1133754"/>
                  </a:lnTo>
                  <a:lnTo>
                    <a:pt x="566813" y="1133398"/>
                  </a:lnTo>
                  <a:lnTo>
                    <a:pt x="555180" y="1132370"/>
                  </a:lnTo>
                  <a:lnTo>
                    <a:pt x="544880" y="1128712"/>
                  </a:lnTo>
                  <a:lnTo>
                    <a:pt x="537527" y="1121511"/>
                  </a:lnTo>
                  <a:lnTo>
                    <a:pt x="534797" y="1110221"/>
                  </a:lnTo>
                  <a:lnTo>
                    <a:pt x="534720" y="1077760"/>
                  </a:lnTo>
                  <a:lnTo>
                    <a:pt x="631012" y="1077760"/>
                  </a:lnTo>
                  <a:lnTo>
                    <a:pt x="642645" y="1078776"/>
                  </a:lnTo>
                  <a:lnTo>
                    <a:pt x="652945" y="1082433"/>
                  </a:lnTo>
                  <a:lnTo>
                    <a:pt x="660311" y="1089647"/>
                  </a:lnTo>
                  <a:lnTo>
                    <a:pt x="663117" y="1101305"/>
                  </a:lnTo>
                  <a:lnTo>
                    <a:pt x="663117" y="1025334"/>
                  </a:lnTo>
                  <a:lnTo>
                    <a:pt x="534720" y="1025334"/>
                  </a:lnTo>
                  <a:lnTo>
                    <a:pt x="534720" y="1005001"/>
                  </a:lnTo>
                  <a:lnTo>
                    <a:pt x="537527" y="993343"/>
                  </a:lnTo>
                  <a:lnTo>
                    <a:pt x="544880" y="986142"/>
                  </a:lnTo>
                  <a:lnTo>
                    <a:pt x="555180" y="982484"/>
                  </a:lnTo>
                  <a:lnTo>
                    <a:pt x="566813" y="981468"/>
                  </a:lnTo>
                  <a:lnTo>
                    <a:pt x="701268" y="981468"/>
                  </a:lnTo>
                  <a:lnTo>
                    <a:pt x="712609" y="979157"/>
                  </a:lnTo>
                  <a:lnTo>
                    <a:pt x="721906" y="972858"/>
                  </a:lnTo>
                  <a:lnTo>
                    <a:pt x="728205" y="963561"/>
                  </a:lnTo>
                  <a:lnTo>
                    <a:pt x="730516" y="952220"/>
                  </a:lnTo>
                  <a:lnTo>
                    <a:pt x="728205" y="940879"/>
                  </a:lnTo>
                  <a:lnTo>
                    <a:pt x="721906" y="931570"/>
                  </a:lnTo>
                  <a:lnTo>
                    <a:pt x="712609" y="925283"/>
                  </a:lnTo>
                  <a:lnTo>
                    <a:pt x="701268" y="922972"/>
                  </a:lnTo>
                  <a:lnTo>
                    <a:pt x="526161" y="922972"/>
                  </a:lnTo>
                  <a:lnTo>
                    <a:pt x="503478" y="927544"/>
                  </a:lnTo>
                  <a:lnTo>
                    <a:pt x="484873" y="940041"/>
                  </a:lnTo>
                  <a:lnTo>
                    <a:pt x="472287" y="958634"/>
                  </a:lnTo>
                  <a:lnTo>
                    <a:pt x="467664" y="981468"/>
                  </a:lnTo>
                  <a:lnTo>
                    <a:pt x="467728" y="1133754"/>
                  </a:lnTo>
                  <a:lnTo>
                    <a:pt x="472236" y="1156081"/>
                  </a:lnTo>
                  <a:lnTo>
                    <a:pt x="484733" y="1174686"/>
                  </a:lnTo>
                  <a:lnTo>
                    <a:pt x="503402" y="1187310"/>
                  </a:lnTo>
                  <a:lnTo>
                    <a:pt x="503567" y="1187310"/>
                  </a:lnTo>
                  <a:lnTo>
                    <a:pt x="526161" y="1191895"/>
                  </a:lnTo>
                  <a:lnTo>
                    <a:pt x="672388" y="1191895"/>
                  </a:lnTo>
                  <a:lnTo>
                    <a:pt x="695058" y="1187310"/>
                  </a:lnTo>
                  <a:lnTo>
                    <a:pt x="713663" y="1174813"/>
                  </a:lnTo>
                  <a:lnTo>
                    <a:pt x="726249" y="1156233"/>
                  </a:lnTo>
                  <a:lnTo>
                    <a:pt x="730796" y="1133754"/>
                  </a:lnTo>
                  <a:lnTo>
                    <a:pt x="730872" y="10838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0" y="179999"/>
            <a:ext cx="7236459" cy="1260475"/>
            <a:chOff x="0" y="179999"/>
            <a:chExt cx="7236459" cy="1260475"/>
          </a:xfrm>
        </p:grpSpPr>
        <p:sp>
          <p:nvSpPr>
            <p:cNvPr id="16" name="object 16"/>
            <p:cNvSpPr/>
            <p:nvPr/>
          </p:nvSpPr>
          <p:spPr>
            <a:xfrm>
              <a:off x="0" y="179999"/>
              <a:ext cx="7236459" cy="1260475"/>
            </a:xfrm>
            <a:custGeom>
              <a:avLst/>
              <a:gdLst/>
              <a:ahLst/>
              <a:cxnLst/>
              <a:rect l="l" t="t" r="r" b="b"/>
              <a:pathLst>
                <a:path w="7236459" h="1260475">
                  <a:moveTo>
                    <a:pt x="7236000" y="0"/>
                  </a:moveTo>
                  <a:lnTo>
                    <a:pt x="0" y="0"/>
                  </a:lnTo>
                  <a:lnTo>
                    <a:pt x="0" y="1259494"/>
                  </a:lnTo>
                  <a:lnTo>
                    <a:pt x="6369110" y="1260003"/>
                  </a:lnTo>
                  <a:lnTo>
                    <a:pt x="6428339" y="1257436"/>
                  </a:lnTo>
                  <a:lnTo>
                    <a:pt x="6481674" y="1249929"/>
                  </a:lnTo>
                  <a:lnTo>
                    <a:pt x="6532017" y="1237776"/>
                  </a:lnTo>
                  <a:lnTo>
                    <a:pt x="6579389" y="1221275"/>
                  </a:lnTo>
                  <a:lnTo>
                    <a:pt x="6623810" y="1200719"/>
                  </a:lnTo>
                  <a:lnTo>
                    <a:pt x="6665297" y="1176405"/>
                  </a:lnTo>
                  <a:lnTo>
                    <a:pt x="6703873" y="1148627"/>
                  </a:lnTo>
                  <a:lnTo>
                    <a:pt x="6739556" y="1117681"/>
                  </a:lnTo>
                  <a:lnTo>
                    <a:pt x="6772365" y="1083862"/>
                  </a:lnTo>
                  <a:lnTo>
                    <a:pt x="6802321" y="1047465"/>
                  </a:lnTo>
                  <a:lnTo>
                    <a:pt x="6829443" y="1008785"/>
                  </a:lnTo>
                  <a:lnTo>
                    <a:pt x="6853750" y="968118"/>
                  </a:lnTo>
                  <a:lnTo>
                    <a:pt x="6875263" y="925758"/>
                  </a:lnTo>
                  <a:lnTo>
                    <a:pt x="6894001" y="882002"/>
                  </a:lnTo>
                  <a:lnTo>
                    <a:pt x="6943140" y="756226"/>
                  </a:lnTo>
                  <a:lnTo>
                    <a:pt x="6987645" y="641175"/>
                  </a:lnTo>
                  <a:lnTo>
                    <a:pt x="7164003" y="179997"/>
                  </a:lnTo>
                  <a:lnTo>
                    <a:pt x="7236000" y="0"/>
                  </a:lnTo>
                  <a:close/>
                </a:path>
              </a:pathLst>
            </a:custGeom>
            <a:solidFill>
              <a:srgbClr val="003D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83008" y="719999"/>
              <a:ext cx="741045" cy="720090"/>
            </a:xfrm>
            <a:custGeom>
              <a:avLst/>
              <a:gdLst/>
              <a:ahLst/>
              <a:cxnLst/>
              <a:rect l="l" t="t" r="r" b="b"/>
              <a:pathLst>
                <a:path w="741044" h="720090">
                  <a:moveTo>
                    <a:pt x="470992" y="0"/>
                  </a:moveTo>
                  <a:lnTo>
                    <a:pt x="426897" y="3583"/>
                  </a:lnTo>
                  <a:lnTo>
                    <a:pt x="384024" y="14212"/>
                  </a:lnTo>
                  <a:lnTo>
                    <a:pt x="343329" y="31708"/>
                  </a:lnTo>
                  <a:lnTo>
                    <a:pt x="305769" y="55890"/>
                  </a:lnTo>
                  <a:lnTo>
                    <a:pt x="272302" y="86578"/>
                  </a:lnTo>
                  <a:lnTo>
                    <a:pt x="243885" y="123591"/>
                  </a:lnTo>
                  <a:lnTo>
                    <a:pt x="221475" y="166751"/>
                  </a:lnTo>
                  <a:lnTo>
                    <a:pt x="203231" y="211495"/>
                  </a:lnTo>
                  <a:lnTo>
                    <a:pt x="0" y="720001"/>
                  </a:lnTo>
                  <a:lnTo>
                    <a:pt x="581113" y="720001"/>
                  </a:lnTo>
                  <a:lnTo>
                    <a:pt x="657581" y="528747"/>
                  </a:lnTo>
                  <a:lnTo>
                    <a:pt x="720369" y="373392"/>
                  </a:lnTo>
                  <a:lnTo>
                    <a:pt x="729989" y="345910"/>
                  </a:lnTo>
                  <a:lnTo>
                    <a:pt x="736368" y="318404"/>
                  </a:lnTo>
                  <a:lnTo>
                    <a:pt x="739903" y="290789"/>
                  </a:lnTo>
                  <a:lnTo>
                    <a:pt x="740994" y="262978"/>
                  </a:lnTo>
                  <a:lnTo>
                    <a:pt x="736966" y="220371"/>
                  </a:lnTo>
                  <a:lnTo>
                    <a:pt x="725229" y="178357"/>
                  </a:lnTo>
                  <a:lnTo>
                    <a:pt x="706305" y="138117"/>
                  </a:lnTo>
                  <a:lnTo>
                    <a:pt x="680714" y="100831"/>
                  </a:lnTo>
                  <a:lnTo>
                    <a:pt x="648977" y="67678"/>
                  </a:lnTo>
                  <a:lnTo>
                    <a:pt x="611616" y="39838"/>
                  </a:lnTo>
                  <a:lnTo>
                    <a:pt x="569150" y="18492"/>
                  </a:lnTo>
                  <a:lnTo>
                    <a:pt x="522102" y="4819"/>
                  </a:lnTo>
                  <a:lnTo>
                    <a:pt x="4709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0" y="180001"/>
              <a:ext cx="775335" cy="900430"/>
            </a:xfrm>
            <a:custGeom>
              <a:avLst/>
              <a:gdLst/>
              <a:ahLst/>
              <a:cxnLst/>
              <a:rect l="l" t="t" r="r" b="b"/>
              <a:pathLst>
                <a:path w="775335" h="900430">
                  <a:moveTo>
                    <a:pt x="775194" y="0"/>
                  </a:moveTo>
                  <a:lnTo>
                    <a:pt x="195642" y="0"/>
                  </a:lnTo>
                  <a:lnTo>
                    <a:pt x="0" y="488953"/>
                  </a:lnTo>
                  <a:lnTo>
                    <a:pt x="0" y="763784"/>
                  </a:lnTo>
                  <a:lnTo>
                    <a:pt x="24282" y="799166"/>
                  </a:lnTo>
                  <a:lnTo>
                    <a:pt x="56018" y="832319"/>
                  </a:lnTo>
                  <a:lnTo>
                    <a:pt x="93379" y="860159"/>
                  </a:lnTo>
                  <a:lnTo>
                    <a:pt x="135845" y="881505"/>
                  </a:lnTo>
                  <a:lnTo>
                    <a:pt x="182895" y="895178"/>
                  </a:lnTo>
                  <a:lnTo>
                    <a:pt x="234008" y="899998"/>
                  </a:lnTo>
                  <a:lnTo>
                    <a:pt x="278103" y="896414"/>
                  </a:lnTo>
                  <a:lnTo>
                    <a:pt x="320977" y="885785"/>
                  </a:lnTo>
                  <a:lnTo>
                    <a:pt x="361672" y="868289"/>
                  </a:lnTo>
                  <a:lnTo>
                    <a:pt x="399231" y="844107"/>
                  </a:lnTo>
                  <a:lnTo>
                    <a:pt x="432698" y="813419"/>
                  </a:lnTo>
                  <a:lnTo>
                    <a:pt x="461115" y="776406"/>
                  </a:lnTo>
                  <a:lnTo>
                    <a:pt x="483525" y="733247"/>
                  </a:lnTo>
                  <a:lnTo>
                    <a:pt x="501724" y="688609"/>
                  </a:lnTo>
                  <a:lnTo>
                    <a:pt x="731252" y="114071"/>
                  </a:lnTo>
                  <a:lnTo>
                    <a:pt x="775194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1620980" y="752355"/>
            <a:ext cx="87566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5" dirty="0"/>
              <a:t>LOGO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3965299" y="4433238"/>
            <a:ext cx="1248275" cy="4103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spc="-10" dirty="0" smtClean="0">
                <a:solidFill>
                  <a:srgbClr val="4C4D4F"/>
                </a:solidFill>
                <a:latin typeface="Trebuchet MS"/>
                <a:cs typeface="Trebuchet MS"/>
              </a:rPr>
              <a:t>Stacked</a:t>
            </a:r>
            <a:r>
              <a:rPr lang="zh-TW" altLang="en-US" sz="1600" b="1" spc="-10" dirty="0" smtClean="0">
                <a:solidFill>
                  <a:srgbClr val="4C4D4F"/>
                </a:solidFill>
                <a:latin typeface="微軟正黑體" pitchFamily="34" charset="-120"/>
                <a:ea typeface="微軟正黑體" pitchFamily="34" charset="-120"/>
                <a:cs typeface="Trebuchet MS"/>
              </a:rPr>
              <a:t>直式</a:t>
            </a:r>
            <a:endParaRPr lang="zh-TW" altLang="en-US" sz="1600" b="1" dirty="0" smtClean="0">
              <a:latin typeface="微軟正黑體" pitchFamily="34" charset="-120"/>
              <a:ea typeface="微軟正黑體" pitchFamily="34" charset="-120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00" dirty="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92965" y="3147954"/>
            <a:ext cx="889549" cy="6078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sz="1400" spc="-10" dirty="0" err="1" smtClean="0">
                <a:solidFill>
                  <a:srgbClr val="4C4D4F"/>
                </a:solidFill>
                <a:latin typeface="Trebuchet MS"/>
                <a:cs typeface="Trebuchet MS"/>
              </a:rPr>
              <a:t>Colour</a:t>
            </a:r>
            <a:endParaRPr lang="en-US" sz="1400" spc="-10" dirty="0" smtClean="0">
              <a:solidFill>
                <a:srgbClr val="4C4D4F"/>
              </a:solidFill>
              <a:latin typeface="Trebuchet MS"/>
              <a:cs typeface="Trebuchet MS"/>
            </a:endParaRPr>
          </a:p>
          <a:p>
            <a:pPr marL="12700" algn="ctr">
              <a:spcBef>
                <a:spcPts val="100"/>
              </a:spcBef>
            </a:pPr>
            <a:r>
              <a:rPr lang="zh-TW" altLang="en-US" sz="1400" b="1" spc="-10" dirty="0" smtClean="0">
                <a:solidFill>
                  <a:srgbClr val="4C4D4F"/>
                </a:solidFill>
                <a:latin typeface="微軟正黑體" pitchFamily="34" charset="-120"/>
                <a:ea typeface="微軟正黑體" pitchFamily="34" charset="-120"/>
                <a:cs typeface="Trebuchet MS"/>
              </a:rPr>
              <a:t>顏色</a:t>
            </a:r>
            <a:endParaRPr lang="zh-TW" altLang="en-US" sz="1400" b="1" dirty="0" smtClean="0">
              <a:latin typeface="微軟正黑體" pitchFamily="34" charset="-120"/>
              <a:ea typeface="微軟正黑體" pitchFamily="34" charset="-120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00" dirty="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92965" y="5474912"/>
            <a:ext cx="1212651" cy="4103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spc="-10" dirty="0" smtClean="0">
                <a:solidFill>
                  <a:srgbClr val="4C4D4F"/>
                </a:solidFill>
                <a:latin typeface="Trebuchet MS"/>
                <a:cs typeface="Trebuchet MS"/>
              </a:rPr>
              <a:t>White</a:t>
            </a:r>
            <a:r>
              <a:rPr lang="zh-TW" altLang="en-US" sz="1600" b="1" dirty="0" smtClean="0">
                <a:latin typeface="微軟正黑體" pitchFamily="34" charset="-120"/>
                <a:ea typeface="微軟正黑體" pitchFamily="34" charset="-120"/>
                <a:cs typeface="Trebuchet MS"/>
              </a:rPr>
              <a:t>反白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00" dirty="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94470" y="4433123"/>
            <a:ext cx="1698053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spc="-10" dirty="0" smtClean="0">
                <a:solidFill>
                  <a:srgbClr val="4C4D4F"/>
                </a:solidFill>
                <a:latin typeface="Trebuchet MS"/>
                <a:cs typeface="Trebuchet MS"/>
              </a:rPr>
              <a:t>Horizonta</a:t>
            </a:r>
            <a:r>
              <a:rPr lang="en-US" sz="1600" spc="-10" dirty="0">
                <a:solidFill>
                  <a:srgbClr val="4C4D4F"/>
                </a:solidFill>
                <a:latin typeface="Trebuchet MS"/>
                <a:cs typeface="Trebuchet MS"/>
              </a:rPr>
              <a:t>l</a:t>
            </a:r>
            <a:r>
              <a:rPr lang="zh-TW" altLang="en-US" sz="1600" b="1" spc="-10" dirty="0" smtClean="0">
                <a:solidFill>
                  <a:srgbClr val="4C4D4F"/>
                </a:solidFill>
                <a:latin typeface="微軟正黑體" pitchFamily="34" charset="-120"/>
                <a:ea typeface="微軟正黑體" pitchFamily="34" charset="-120"/>
                <a:cs typeface="Trebuchet MS"/>
              </a:rPr>
              <a:t>橫式</a:t>
            </a:r>
            <a:endParaRPr lang="zh-TW" altLang="en-US" sz="1600" b="1" dirty="0" smtClean="0">
              <a:latin typeface="微軟正黑體" pitchFamily="34" charset="-120"/>
              <a:ea typeface="微軟正黑體" pitchFamily="34" charset="-120"/>
              <a:cs typeface="Trebuchet MS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018135" y="1934322"/>
            <a:ext cx="1047750" cy="1257935"/>
            <a:chOff x="4018135" y="1934322"/>
            <a:chExt cx="1047750" cy="1257935"/>
          </a:xfrm>
        </p:grpSpPr>
        <p:sp>
          <p:nvSpPr>
            <p:cNvPr id="25" name="object 25"/>
            <p:cNvSpPr/>
            <p:nvPr/>
          </p:nvSpPr>
          <p:spPr>
            <a:xfrm>
              <a:off x="4114331" y="1934322"/>
              <a:ext cx="448945" cy="1005840"/>
            </a:xfrm>
            <a:custGeom>
              <a:avLst/>
              <a:gdLst/>
              <a:ahLst/>
              <a:cxnLst/>
              <a:rect l="l" t="t" r="r" b="b"/>
              <a:pathLst>
                <a:path w="448945" h="1005839">
                  <a:moveTo>
                    <a:pt x="84537" y="158956"/>
                  </a:moveTo>
                  <a:lnTo>
                    <a:pt x="51155" y="165351"/>
                  </a:lnTo>
                  <a:lnTo>
                    <a:pt x="51623" y="165351"/>
                  </a:lnTo>
                  <a:lnTo>
                    <a:pt x="24116" y="183846"/>
                  </a:lnTo>
                  <a:lnTo>
                    <a:pt x="6398" y="210574"/>
                  </a:lnTo>
                  <a:lnTo>
                    <a:pt x="0" y="242003"/>
                  </a:lnTo>
                  <a:lnTo>
                    <a:pt x="6267" y="274725"/>
                  </a:lnTo>
                  <a:lnTo>
                    <a:pt x="38102" y="352980"/>
                  </a:lnTo>
                  <a:lnTo>
                    <a:pt x="236426" y="843244"/>
                  </a:lnTo>
                  <a:lnTo>
                    <a:pt x="268256" y="921498"/>
                  </a:lnTo>
                  <a:lnTo>
                    <a:pt x="299855" y="974203"/>
                  </a:lnTo>
                  <a:lnTo>
                    <a:pt x="364458" y="1005420"/>
                  </a:lnTo>
                  <a:lnTo>
                    <a:pt x="401095" y="998856"/>
                  </a:lnTo>
                  <a:lnTo>
                    <a:pt x="427325" y="980923"/>
                  </a:lnTo>
                  <a:lnTo>
                    <a:pt x="443098" y="954258"/>
                  </a:lnTo>
                  <a:lnTo>
                    <a:pt x="448367" y="921498"/>
                  </a:lnTo>
                  <a:lnTo>
                    <a:pt x="448367" y="499363"/>
                  </a:lnTo>
                  <a:lnTo>
                    <a:pt x="281045" y="499363"/>
                  </a:lnTo>
                  <a:lnTo>
                    <a:pt x="161309" y="210768"/>
                  </a:lnTo>
                  <a:lnTo>
                    <a:pt x="142691" y="183069"/>
                  </a:lnTo>
                  <a:lnTo>
                    <a:pt x="115965" y="165351"/>
                  </a:lnTo>
                  <a:lnTo>
                    <a:pt x="84537" y="158956"/>
                  </a:lnTo>
                  <a:close/>
                </a:path>
                <a:path w="448945" h="1005839">
                  <a:moveTo>
                    <a:pt x="364712" y="0"/>
                  </a:moveTo>
                  <a:lnTo>
                    <a:pt x="332063" y="6585"/>
                  </a:lnTo>
                  <a:lnTo>
                    <a:pt x="332317" y="6585"/>
                  </a:lnTo>
                  <a:lnTo>
                    <a:pt x="305737" y="24445"/>
                  </a:lnTo>
                  <a:lnTo>
                    <a:pt x="287681" y="51110"/>
                  </a:lnTo>
                  <a:lnTo>
                    <a:pt x="281045" y="83870"/>
                  </a:lnTo>
                  <a:lnTo>
                    <a:pt x="281045" y="499363"/>
                  </a:lnTo>
                  <a:lnTo>
                    <a:pt x="448367" y="499363"/>
                  </a:lnTo>
                  <a:lnTo>
                    <a:pt x="448367" y="83870"/>
                  </a:lnTo>
                  <a:lnTo>
                    <a:pt x="441804" y="51330"/>
                  </a:lnTo>
                  <a:lnTo>
                    <a:pt x="423872" y="24640"/>
                  </a:lnTo>
                  <a:lnTo>
                    <a:pt x="397211" y="6585"/>
                  </a:lnTo>
                  <a:lnTo>
                    <a:pt x="364712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18127" y="2093417"/>
              <a:ext cx="1047750" cy="1099185"/>
            </a:xfrm>
            <a:custGeom>
              <a:avLst/>
              <a:gdLst/>
              <a:ahLst/>
              <a:cxnLst/>
              <a:rect l="l" t="t" r="r" b="b"/>
              <a:pathLst>
                <a:path w="1047750" h="1099185">
                  <a:moveTo>
                    <a:pt x="375323" y="1015161"/>
                  </a:moveTo>
                  <a:lnTo>
                    <a:pt x="161315" y="479437"/>
                  </a:lnTo>
                  <a:lnTo>
                    <a:pt x="115963" y="434035"/>
                  </a:lnTo>
                  <a:lnTo>
                    <a:pt x="84531" y="427647"/>
                  </a:lnTo>
                  <a:lnTo>
                    <a:pt x="51816" y="433908"/>
                  </a:lnTo>
                  <a:lnTo>
                    <a:pt x="24117" y="452526"/>
                  </a:lnTo>
                  <a:lnTo>
                    <a:pt x="6400" y="479259"/>
                  </a:lnTo>
                  <a:lnTo>
                    <a:pt x="0" y="510679"/>
                  </a:lnTo>
                  <a:lnTo>
                    <a:pt x="6273" y="543407"/>
                  </a:lnTo>
                  <a:lnTo>
                    <a:pt x="214020" y="1046391"/>
                  </a:lnTo>
                  <a:lnTo>
                    <a:pt x="232638" y="1074089"/>
                  </a:lnTo>
                  <a:lnTo>
                    <a:pt x="259372" y="1091819"/>
                  </a:lnTo>
                  <a:lnTo>
                    <a:pt x="290791" y="1098207"/>
                  </a:lnTo>
                  <a:lnTo>
                    <a:pt x="323519" y="1091933"/>
                  </a:lnTo>
                  <a:lnTo>
                    <a:pt x="351218" y="1073315"/>
                  </a:lnTo>
                  <a:lnTo>
                    <a:pt x="368935" y="1046594"/>
                  </a:lnTo>
                  <a:lnTo>
                    <a:pt x="375323" y="1015161"/>
                  </a:lnTo>
                  <a:close/>
                </a:path>
                <a:path w="1047750" h="1099185">
                  <a:moveTo>
                    <a:pt x="1047559" y="259943"/>
                  </a:moveTo>
                  <a:lnTo>
                    <a:pt x="1040993" y="227393"/>
                  </a:lnTo>
                  <a:lnTo>
                    <a:pt x="1023061" y="200710"/>
                  </a:lnTo>
                  <a:lnTo>
                    <a:pt x="996391" y="182651"/>
                  </a:lnTo>
                  <a:lnTo>
                    <a:pt x="963637" y="176022"/>
                  </a:lnTo>
                  <a:lnTo>
                    <a:pt x="931100" y="182575"/>
                  </a:lnTo>
                  <a:lnTo>
                    <a:pt x="904417" y="200507"/>
                  </a:lnTo>
                  <a:lnTo>
                    <a:pt x="886358" y="227177"/>
                  </a:lnTo>
                  <a:lnTo>
                    <a:pt x="879716" y="259943"/>
                  </a:lnTo>
                  <a:lnTo>
                    <a:pt x="879716" y="679018"/>
                  </a:lnTo>
                  <a:lnTo>
                    <a:pt x="837768" y="679018"/>
                  </a:lnTo>
                  <a:lnTo>
                    <a:pt x="821499" y="675690"/>
                  </a:lnTo>
                  <a:lnTo>
                    <a:pt x="808151" y="666661"/>
                  </a:lnTo>
                  <a:lnTo>
                    <a:pt x="799122" y="653326"/>
                  </a:lnTo>
                  <a:lnTo>
                    <a:pt x="795807" y="637057"/>
                  </a:lnTo>
                  <a:lnTo>
                    <a:pt x="795807" y="83921"/>
                  </a:lnTo>
                  <a:lnTo>
                    <a:pt x="789241" y="51371"/>
                  </a:lnTo>
                  <a:lnTo>
                    <a:pt x="771309" y="24688"/>
                  </a:lnTo>
                  <a:lnTo>
                    <a:pt x="744651" y="6629"/>
                  </a:lnTo>
                  <a:lnTo>
                    <a:pt x="711885" y="0"/>
                  </a:lnTo>
                  <a:lnTo>
                    <a:pt x="679132" y="6553"/>
                  </a:lnTo>
                  <a:lnTo>
                    <a:pt x="652475" y="24485"/>
                  </a:lnTo>
                  <a:lnTo>
                    <a:pt x="634530" y="51155"/>
                  </a:lnTo>
                  <a:lnTo>
                    <a:pt x="627964" y="83921"/>
                  </a:lnTo>
                  <a:lnTo>
                    <a:pt x="627964" y="741946"/>
                  </a:lnTo>
                  <a:lnTo>
                    <a:pt x="636231" y="782726"/>
                  </a:lnTo>
                  <a:lnTo>
                    <a:pt x="658736" y="816076"/>
                  </a:lnTo>
                  <a:lnTo>
                    <a:pt x="692086" y="838581"/>
                  </a:lnTo>
                  <a:lnTo>
                    <a:pt x="732866" y="846848"/>
                  </a:lnTo>
                  <a:lnTo>
                    <a:pt x="879716" y="846848"/>
                  </a:lnTo>
                  <a:lnTo>
                    <a:pt x="879716" y="930757"/>
                  </a:lnTo>
                  <a:lnTo>
                    <a:pt x="544563" y="930757"/>
                  </a:lnTo>
                  <a:lnTo>
                    <a:pt x="512025" y="937323"/>
                  </a:lnTo>
                  <a:lnTo>
                    <a:pt x="485343" y="955255"/>
                  </a:lnTo>
                  <a:lnTo>
                    <a:pt x="467283" y="981925"/>
                  </a:lnTo>
                  <a:lnTo>
                    <a:pt x="460641" y="1014679"/>
                  </a:lnTo>
                  <a:lnTo>
                    <a:pt x="467207" y="1047432"/>
                  </a:lnTo>
                  <a:lnTo>
                    <a:pt x="485152" y="1074102"/>
                  </a:lnTo>
                  <a:lnTo>
                    <a:pt x="511810" y="1092034"/>
                  </a:lnTo>
                  <a:lnTo>
                    <a:pt x="544563" y="1098600"/>
                  </a:lnTo>
                  <a:lnTo>
                    <a:pt x="963637" y="1098600"/>
                  </a:lnTo>
                  <a:lnTo>
                    <a:pt x="996188" y="1092034"/>
                  </a:lnTo>
                  <a:lnTo>
                    <a:pt x="1022870" y="1074102"/>
                  </a:lnTo>
                  <a:lnTo>
                    <a:pt x="1040930" y="1047432"/>
                  </a:lnTo>
                  <a:lnTo>
                    <a:pt x="1047559" y="1014679"/>
                  </a:lnTo>
                  <a:lnTo>
                    <a:pt x="1047559" y="259943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/>
          <p:nvPr/>
        </p:nvSpPr>
        <p:spPr>
          <a:xfrm>
            <a:off x="4269499" y="3258527"/>
            <a:ext cx="797560" cy="386715"/>
          </a:xfrm>
          <a:custGeom>
            <a:avLst/>
            <a:gdLst/>
            <a:ahLst/>
            <a:cxnLst/>
            <a:rect l="l" t="t" r="r" b="b"/>
            <a:pathLst>
              <a:path w="797560" h="386714">
                <a:moveTo>
                  <a:pt x="377113" y="83921"/>
                </a:moveTo>
                <a:lnTo>
                  <a:pt x="370547" y="51384"/>
                </a:lnTo>
                <a:lnTo>
                  <a:pt x="352615" y="24688"/>
                </a:lnTo>
                <a:lnTo>
                  <a:pt x="325945" y="6642"/>
                </a:lnTo>
                <a:lnTo>
                  <a:pt x="293192" y="0"/>
                </a:lnTo>
                <a:lnTo>
                  <a:pt x="41948" y="0"/>
                </a:lnTo>
                <a:lnTo>
                  <a:pt x="25679" y="3314"/>
                </a:lnTo>
                <a:lnTo>
                  <a:pt x="12344" y="12344"/>
                </a:lnTo>
                <a:lnTo>
                  <a:pt x="3327" y="25692"/>
                </a:lnTo>
                <a:lnTo>
                  <a:pt x="0" y="41960"/>
                </a:lnTo>
                <a:lnTo>
                  <a:pt x="3327" y="58229"/>
                </a:lnTo>
                <a:lnTo>
                  <a:pt x="12344" y="71577"/>
                </a:lnTo>
                <a:lnTo>
                  <a:pt x="25679" y="80606"/>
                </a:lnTo>
                <a:lnTo>
                  <a:pt x="41948" y="83921"/>
                </a:lnTo>
                <a:lnTo>
                  <a:pt x="234861" y="83921"/>
                </a:lnTo>
                <a:lnTo>
                  <a:pt x="251561" y="85382"/>
                </a:lnTo>
                <a:lnTo>
                  <a:pt x="266331" y="90639"/>
                </a:lnTo>
                <a:lnTo>
                  <a:pt x="276885" y="100977"/>
                </a:lnTo>
                <a:lnTo>
                  <a:pt x="280911" y="117690"/>
                </a:lnTo>
                <a:lnTo>
                  <a:pt x="276885" y="134404"/>
                </a:lnTo>
                <a:lnTo>
                  <a:pt x="266331" y="144741"/>
                </a:lnTo>
                <a:lnTo>
                  <a:pt x="251561" y="149999"/>
                </a:lnTo>
                <a:lnTo>
                  <a:pt x="234861" y="151460"/>
                </a:lnTo>
                <a:lnTo>
                  <a:pt x="83908" y="151460"/>
                </a:lnTo>
                <a:lnTo>
                  <a:pt x="51371" y="157391"/>
                </a:lnTo>
                <a:lnTo>
                  <a:pt x="24688" y="173913"/>
                </a:lnTo>
                <a:lnTo>
                  <a:pt x="6642" y="199174"/>
                </a:lnTo>
                <a:lnTo>
                  <a:pt x="0" y="231279"/>
                </a:lnTo>
                <a:lnTo>
                  <a:pt x="0" y="386321"/>
                </a:lnTo>
                <a:lnTo>
                  <a:pt x="335153" y="386321"/>
                </a:lnTo>
                <a:lnTo>
                  <a:pt x="351434" y="383006"/>
                </a:lnTo>
                <a:lnTo>
                  <a:pt x="364769" y="373976"/>
                </a:lnTo>
                <a:lnTo>
                  <a:pt x="373799" y="360641"/>
                </a:lnTo>
                <a:lnTo>
                  <a:pt x="377113" y="344360"/>
                </a:lnTo>
                <a:lnTo>
                  <a:pt x="373799" y="328091"/>
                </a:lnTo>
                <a:lnTo>
                  <a:pt x="364769" y="314756"/>
                </a:lnTo>
                <a:lnTo>
                  <a:pt x="351434" y="305727"/>
                </a:lnTo>
                <a:lnTo>
                  <a:pt x="335153" y="302412"/>
                </a:lnTo>
                <a:lnTo>
                  <a:pt x="96189" y="302412"/>
                </a:lnTo>
                <a:lnTo>
                  <a:pt x="96189" y="264541"/>
                </a:lnTo>
                <a:lnTo>
                  <a:pt x="100228" y="247827"/>
                </a:lnTo>
                <a:lnTo>
                  <a:pt x="110782" y="237490"/>
                </a:lnTo>
                <a:lnTo>
                  <a:pt x="125552" y="232232"/>
                </a:lnTo>
                <a:lnTo>
                  <a:pt x="142240" y="230771"/>
                </a:lnTo>
                <a:lnTo>
                  <a:pt x="293192" y="230771"/>
                </a:lnTo>
                <a:lnTo>
                  <a:pt x="325742" y="224205"/>
                </a:lnTo>
                <a:lnTo>
                  <a:pt x="352425" y="206273"/>
                </a:lnTo>
                <a:lnTo>
                  <a:pt x="370484" y="179616"/>
                </a:lnTo>
                <a:lnTo>
                  <a:pt x="377113" y="146850"/>
                </a:lnTo>
                <a:lnTo>
                  <a:pt x="377113" y="83921"/>
                </a:lnTo>
                <a:close/>
              </a:path>
              <a:path w="797560" h="386714">
                <a:moveTo>
                  <a:pt x="797217" y="230771"/>
                </a:moveTo>
                <a:lnTo>
                  <a:pt x="773798" y="171538"/>
                </a:lnTo>
                <a:lnTo>
                  <a:pt x="721995" y="146850"/>
                </a:lnTo>
                <a:lnTo>
                  <a:pt x="699985" y="146850"/>
                </a:lnTo>
                <a:lnTo>
                  <a:pt x="699985" y="255841"/>
                </a:lnTo>
                <a:lnTo>
                  <a:pt x="699985" y="268630"/>
                </a:lnTo>
                <a:lnTo>
                  <a:pt x="696074" y="284848"/>
                </a:lnTo>
                <a:lnTo>
                  <a:pt x="695960" y="285356"/>
                </a:lnTo>
                <a:lnTo>
                  <a:pt x="685406" y="295694"/>
                </a:lnTo>
                <a:lnTo>
                  <a:pt x="670623" y="300939"/>
                </a:lnTo>
                <a:lnTo>
                  <a:pt x="653935" y="302399"/>
                </a:lnTo>
                <a:lnTo>
                  <a:pt x="561835" y="302399"/>
                </a:lnTo>
                <a:lnTo>
                  <a:pt x="561835" y="301891"/>
                </a:lnTo>
                <a:lnTo>
                  <a:pt x="545134" y="300431"/>
                </a:lnTo>
                <a:lnTo>
                  <a:pt x="530364" y="295186"/>
                </a:lnTo>
                <a:lnTo>
                  <a:pt x="519811" y="284848"/>
                </a:lnTo>
                <a:lnTo>
                  <a:pt x="515912" y="268630"/>
                </a:lnTo>
                <a:lnTo>
                  <a:pt x="515785" y="222072"/>
                </a:lnTo>
                <a:lnTo>
                  <a:pt x="653935" y="222072"/>
                </a:lnTo>
                <a:lnTo>
                  <a:pt x="670623" y="223545"/>
                </a:lnTo>
                <a:lnTo>
                  <a:pt x="685406" y="228790"/>
                </a:lnTo>
                <a:lnTo>
                  <a:pt x="695960" y="239128"/>
                </a:lnTo>
                <a:lnTo>
                  <a:pt x="699985" y="255841"/>
                </a:lnTo>
                <a:lnTo>
                  <a:pt x="699985" y="146850"/>
                </a:lnTo>
                <a:lnTo>
                  <a:pt x="515785" y="146850"/>
                </a:lnTo>
                <a:lnTo>
                  <a:pt x="515785" y="117678"/>
                </a:lnTo>
                <a:lnTo>
                  <a:pt x="519811" y="100965"/>
                </a:lnTo>
                <a:lnTo>
                  <a:pt x="530364" y="90627"/>
                </a:lnTo>
                <a:lnTo>
                  <a:pt x="545134" y="85382"/>
                </a:lnTo>
                <a:lnTo>
                  <a:pt x="561835" y="83908"/>
                </a:lnTo>
                <a:lnTo>
                  <a:pt x="754748" y="83908"/>
                </a:lnTo>
                <a:lnTo>
                  <a:pt x="771017" y="80594"/>
                </a:lnTo>
                <a:lnTo>
                  <a:pt x="784352" y="71577"/>
                </a:lnTo>
                <a:lnTo>
                  <a:pt x="793381" y="58229"/>
                </a:lnTo>
                <a:lnTo>
                  <a:pt x="796696" y="41948"/>
                </a:lnTo>
                <a:lnTo>
                  <a:pt x="793381" y="25692"/>
                </a:lnTo>
                <a:lnTo>
                  <a:pt x="784352" y="12344"/>
                </a:lnTo>
                <a:lnTo>
                  <a:pt x="771017" y="3327"/>
                </a:lnTo>
                <a:lnTo>
                  <a:pt x="754748" y="0"/>
                </a:lnTo>
                <a:lnTo>
                  <a:pt x="503504" y="0"/>
                </a:lnTo>
                <a:lnTo>
                  <a:pt x="470966" y="6565"/>
                </a:lnTo>
                <a:lnTo>
                  <a:pt x="444271" y="24498"/>
                </a:lnTo>
                <a:lnTo>
                  <a:pt x="426212" y="51168"/>
                </a:lnTo>
                <a:lnTo>
                  <a:pt x="419582" y="83908"/>
                </a:lnTo>
                <a:lnTo>
                  <a:pt x="419684" y="302399"/>
                </a:lnTo>
                <a:lnTo>
                  <a:pt x="426148" y="334441"/>
                </a:lnTo>
                <a:lnTo>
                  <a:pt x="444080" y="361124"/>
                </a:lnTo>
                <a:lnTo>
                  <a:pt x="470852" y="379260"/>
                </a:lnTo>
                <a:lnTo>
                  <a:pt x="471093" y="379260"/>
                </a:lnTo>
                <a:lnTo>
                  <a:pt x="503504" y="385813"/>
                </a:lnTo>
                <a:lnTo>
                  <a:pt x="713295" y="385813"/>
                </a:lnTo>
                <a:lnTo>
                  <a:pt x="745832" y="379260"/>
                </a:lnTo>
                <a:lnTo>
                  <a:pt x="772528" y="361315"/>
                </a:lnTo>
                <a:lnTo>
                  <a:pt x="790575" y="334657"/>
                </a:lnTo>
                <a:lnTo>
                  <a:pt x="797115" y="302399"/>
                </a:lnTo>
                <a:lnTo>
                  <a:pt x="797217" y="230771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09059" y="3781475"/>
            <a:ext cx="1052195" cy="99695"/>
          </a:xfrm>
          <a:custGeom>
            <a:avLst/>
            <a:gdLst/>
            <a:ahLst/>
            <a:cxnLst/>
            <a:rect l="l" t="t" r="r" b="b"/>
            <a:pathLst>
              <a:path w="1052195" h="99695">
                <a:moveTo>
                  <a:pt x="16357" y="1524"/>
                </a:moveTo>
                <a:lnTo>
                  <a:pt x="0" y="1524"/>
                </a:lnTo>
                <a:lnTo>
                  <a:pt x="0" y="97205"/>
                </a:lnTo>
                <a:lnTo>
                  <a:pt x="16357" y="97205"/>
                </a:lnTo>
                <a:lnTo>
                  <a:pt x="16357" y="1524"/>
                </a:lnTo>
                <a:close/>
              </a:path>
              <a:path w="1052195" h="99695">
                <a:moveTo>
                  <a:pt x="117678" y="1536"/>
                </a:moveTo>
                <a:lnTo>
                  <a:pt x="101307" y="1536"/>
                </a:lnTo>
                <a:lnTo>
                  <a:pt x="101307" y="69088"/>
                </a:lnTo>
                <a:lnTo>
                  <a:pt x="53200" y="1536"/>
                </a:lnTo>
                <a:lnTo>
                  <a:pt x="36322" y="1536"/>
                </a:lnTo>
                <a:lnTo>
                  <a:pt x="36322" y="97218"/>
                </a:lnTo>
                <a:lnTo>
                  <a:pt x="52692" y="97218"/>
                </a:lnTo>
                <a:lnTo>
                  <a:pt x="52692" y="27635"/>
                </a:lnTo>
                <a:lnTo>
                  <a:pt x="53200" y="27635"/>
                </a:lnTo>
                <a:lnTo>
                  <a:pt x="101815" y="97218"/>
                </a:lnTo>
                <a:lnTo>
                  <a:pt x="117678" y="97218"/>
                </a:lnTo>
                <a:lnTo>
                  <a:pt x="117678" y="1536"/>
                </a:lnTo>
                <a:close/>
              </a:path>
              <a:path w="1052195" h="99695">
                <a:moveTo>
                  <a:pt x="204673" y="1536"/>
                </a:moveTo>
                <a:lnTo>
                  <a:pt x="131495" y="1536"/>
                </a:lnTo>
                <a:lnTo>
                  <a:pt x="131495" y="16370"/>
                </a:lnTo>
                <a:lnTo>
                  <a:pt x="159639" y="16370"/>
                </a:lnTo>
                <a:lnTo>
                  <a:pt x="160147" y="16370"/>
                </a:lnTo>
                <a:lnTo>
                  <a:pt x="160147" y="97218"/>
                </a:lnTo>
                <a:lnTo>
                  <a:pt x="176530" y="97218"/>
                </a:lnTo>
                <a:lnTo>
                  <a:pt x="176530" y="16370"/>
                </a:lnTo>
                <a:lnTo>
                  <a:pt x="204673" y="16370"/>
                </a:lnTo>
                <a:lnTo>
                  <a:pt x="204673" y="1536"/>
                </a:lnTo>
                <a:close/>
              </a:path>
              <a:path w="1052195" h="99695">
                <a:moveTo>
                  <a:pt x="282435" y="1536"/>
                </a:moveTo>
                <a:lnTo>
                  <a:pt x="218478" y="1536"/>
                </a:lnTo>
                <a:lnTo>
                  <a:pt x="218478" y="97218"/>
                </a:lnTo>
                <a:lnTo>
                  <a:pt x="282435" y="97218"/>
                </a:lnTo>
                <a:lnTo>
                  <a:pt x="282435" y="82384"/>
                </a:lnTo>
                <a:lnTo>
                  <a:pt x="234848" y="82384"/>
                </a:lnTo>
                <a:lnTo>
                  <a:pt x="234848" y="55778"/>
                </a:lnTo>
                <a:lnTo>
                  <a:pt x="281419" y="55778"/>
                </a:lnTo>
                <a:lnTo>
                  <a:pt x="281419" y="40932"/>
                </a:lnTo>
                <a:lnTo>
                  <a:pt x="234848" y="40932"/>
                </a:lnTo>
                <a:lnTo>
                  <a:pt x="234848" y="16370"/>
                </a:lnTo>
                <a:lnTo>
                  <a:pt x="282435" y="16370"/>
                </a:lnTo>
                <a:lnTo>
                  <a:pt x="282435" y="1536"/>
                </a:lnTo>
                <a:close/>
              </a:path>
              <a:path w="1052195" h="99695">
                <a:moveTo>
                  <a:pt x="371983" y="97218"/>
                </a:moveTo>
                <a:lnTo>
                  <a:pt x="349910" y="61404"/>
                </a:lnTo>
                <a:lnTo>
                  <a:pt x="348957" y="59867"/>
                </a:lnTo>
                <a:lnTo>
                  <a:pt x="357149" y="57124"/>
                </a:lnTo>
                <a:lnTo>
                  <a:pt x="364185" y="51752"/>
                </a:lnTo>
                <a:lnTo>
                  <a:pt x="367245" y="46558"/>
                </a:lnTo>
                <a:lnTo>
                  <a:pt x="369112" y="43395"/>
                </a:lnTo>
                <a:lnTo>
                  <a:pt x="354076" y="4533"/>
                </a:lnTo>
                <a:lnTo>
                  <a:pt x="354076" y="21996"/>
                </a:lnTo>
                <a:lnTo>
                  <a:pt x="354076" y="40424"/>
                </a:lnTo>
                <a:lnTo>
                  <a:pt x="347421" y="46558"/>
                </a:lnTo>
                <a:lnTo>
                  <a:pt x="315696" y="46558"/>
                </a:lnTo>
                <a:lnTo>
                  <a:pt x="315696" y="16370"/>
                </a:lnTo>
                <a:lnTo>
                  <a:pt x="338213" y="16370"/>
                </a:lnTo>
                <a:lnTo>
                  <a:pt x="338213" y="15862"/>
                </a:lnTo>
                <a:lnTo>
                  <a:pt x="347421" y="15862"/>
                </a:lnTo>
                <a:lnTo>
                  <a:pt x="354076" y="21996"/>
                </a:lnTo>
                <a:lnTo>
                  <a:pt x="354076" y="4533"/>
                </a:lnTo>
                <a:lnTo>
                  <a:pt x="352831" y="3733"/>
                </a:lnTo>
                <a:lnTo>
                  <a:pt x="340258" y="1536"/>
                </a:lnTo>
                <a:lnTo>
                  <a:pt x="299326" y="1536"/>
                </a:lnTo>
                <a:lnTo>
                  <a:pt x="299326" y="97218"/>
                </a:lnTo>
                <a:lnTo>
                  <a:pt x="315696" y="97218"/>
                </a:lnTo>
                <a:lnTo>
                  <a:pt x="315696" y="61404"/>
                </a:lnTo>
                <a:lnTo>
                  <a:pt x="332079" y="61404"/>
                </a:lnTo>
                <a:lnTo>
                  <a:pt x="353047" y="97218"/>
                </a:lnTo>
                <a:lnTo>
                  <a:pt x="371983" y="97218"/>
                </a:lnTo>
                <a:close/>
              </a:path>
              <a:path w="1052195" h="99695">
                <a:moveTo>
                  <a:pt x="469214" y="1536"/>
                </a:moveTo>
                <a:lnTo>
                  <a:pt x="452843" y="1536"/>
                </a:lnTo>
                <a:lnTo>
                  <a:pt x="452843" y="69088"/>
                </a:lnTo>
                <a:lnTo>
                  <a:pt x="404736" y="1536"/>
                </a:lnTo>
                <a:lnTo>
                  <a:pt x="387858" y="1536"/>
                </a:lnTo>
                <a:lnTo>
                  <a:pt x="387858" y="97218"/>
                </a:lnTo>
                <a:lnTo>
                  <a:pt x="404228" y="97218"/>
                </a:lnTo>
                <a:lnTo>
                  <a:pt x="404228" y="27635"/>
                </a:lnTo>
                <a:lnTo>
                  <a:pt x="404736" y="27635"/>
                </a:lnTo>
                <a:lnTo>
                  <a:pt x="453351" y="97218"/>
                </a:lnTo>
                <a:lnTo>
                  <a:pt x="469214" y="97218"/>
                </a:lnTo>
                <a:lnTo>
                  <a:pt x="469214" y="1536"/>
                </a:lnTo>
                <a:close/>
              </a:path>
              <a:path w="1052195" h="99695">
                <a:moveTo>
                  <a:pt x="573087" y="97218"/>
                </a:moveTo>
                <a:lnTo>
                  <a:pt x="565988" y="78790"/>
                </a:lnTo>
                <a:lnTo>
                  <a:pt x="560273" y="63957"/>
                </a:lnTo>
                <a:lnTo>
                  <a:pt x="543407" y="20154"/>
                </a:lnTo>
                <a:lnTo>
                  <a:pt x="543407" y="63957"/>
                </a:lnTo>
                <a:lnTo>
                  <a:pt x="508609" y="63957"/>
                </a:lnTo>
                <a:lnTo>
                  <a:pt x="526008" y="15862"/>
                </a:lnTo>
                <a:lnTo>
                  <a:pt x="543407" y="63957"/>
                </a:lnTo>
                <a:lnTo>
                  <a:pt x="543407" y="20154"/>
                </a:lnTo>
                <a:lnTo>
                  <a:pt x="541756" y="15862"/>
                </a:lnTo>
                <a:lnTo>
                  <a:pt x="536244" y="1536"/>
                </a:lnTo>
                <a:lnTo>
                  <a:pt x="515772" y="1536"/>
                </a:lnTo>
                <a:lnTo>
                  <a:pt x="478929" y="97218"/>
                </a:lnTo>
                <a:lnTo>
                  <a:pt x="496849" y="97218"/>
                </a:lnTo>
                <a:lnTo>
                  <a:pt x="503491" y="78790"/>
                </a:lnTo>
                <a:lnTo>
                  <a:pt x="548525" y="78790"/>
                </a:lnTo>
                <a:lnTo>
                  <a:pt x="555180" y="97218"/>
                </a:lnTo>
                <a:lnTo>
                  <a:pt x="573087" y="97218"/>
                </a:lnTo>
                <a:close/>
              </a:path>
              <a:path w="1052195" h="99695">
                <a:moveTo>
                  <a:pt x="641654" y="1536"/>
                </a:moveTo>
                <a:lnTo>
                  <a:pt x="568477" y="1536"/>
                </a:lnTo>
                <a:lnTo>
                  <a:pt x="568477" y="16370"/>
                </a:lnTo>
                <a:lnTo>
                  <a:pt x="596620" y="16370"/>
                </a:lnTo>
                <a:lnTo>
                  <a:pt x="597128" y="16370"/>
                </a:lnTo>
                <a:lnTo>
                  <a:pt x="597128" y="97218"/>
                </a:lnTo>
                <a:lnTo>
                  <a:pt x="613511" y="97218"/>
                </a:lnTo>
                <a:lnTo>
                  <a:pt x="613511" y="16370"/>
                </a:lnTo>
                <a:lnTo>
                  <a:pt x="641654" y="16370"/>
                </a:lnTo>
                <a:lnTo>
                  <a:pt x="641654" y="1536"/>
                </a:lnTo>
                <a:close/>
              </a:path>
              <a:path w="1052195" h="99695">
                <a:moveTo>
                  <a:pt x="671322" y="1524"/>
                </a:moveTo>
                <a:lnTo>
                  <a:pt x="654951" y="1524"/>
                </a:lnTo>
                <a:lnTo>
                  <a:pt x="654951" y="97205"/>
                </a:lnTo>
                <a:lnTo>
                  <a:pt x="671322" y="97205"/>
                </a:lnTo>
                <a:lnTo>
                  <a:pt x="671322" y="1524"/>
                </a:lnTo>
                <a:close/>
              </a:path>
              <a:path w="1052195" h="99695">
                <a:moveTo>
                  <a:pt x="783386" y="49631"/>
                </a:moveTo>
                <a:lnTo>
                  <a:pt x="779818" y="29794"/>
                </a:lnTo>
                <a:lnTo>
                  <a:pt x="770369" y="14833"/>
                </a:lnTo>
                <a:lnTo>
                  <a:pt x="769886" y="14071"/>
                </a:lnTo>
                <a:lnTo>
                  <a:pt x="766508" y="11785"/>
                </a:lnTo>
                <a:lnTo>
                  <a:pt x="766508" y="49110"/>
                </a:lnTo>
                <a:lnTo>
                  <a:pt x="764286" y="62674"/>
                </a:lnTo>
                <a:lnTo>
                  <a:pt x="757999" y="73558"/>
                </a:lnTo>
                <a:lnTo>
                  <a:pt x="748157" y="80784"/>
                </a:lnTo>
                <a:lnTo>
                  <a:pt x="735291" y="83400"/>
                </a:lnTo>
                <a:lnTo>
                  <a:pt x="722414" y="80784"/>
                </a:lnTo>
                <a:lnTo>
                  <a:pt x="712571" y="73558"/>
                </a:lnTo>
                <a:lnTo>
                  <a:pt x="706285" y="62674"/>
                </a:lnTo>
                <a:lnTo>
                  <a:pt x="704151" y="49631"/>
                </a:lnTo>
                <a:lnTo>
                  <a:pt x="704075" y="49110"/>
                </a:lnTo>
                <a:lnTo>
                  <a:pt x="706285" y="35560"/>
                </a:lnTo>
                <a:lnTo>
                  <a:pt x="712571" y="24688"/>
                </a:lnTo>
                <a:lnTo>
                  <a:pt x="722414" y="17462"/>
                </a:lnTo>
                <a:lnTo>
                  <a:pt x="735291" y="14833"/>
                </a:lnTo>
                <a:lnTo>
                  <a:pt x="748157" y="17462"/>
                </a:lnTo>
                <a:lnTo>
                  <a:pt x="757999" y="24688"/>
                </a:lnTo>
                <a:lnTo>
                  <a:pt x="764286" y="35560"/>
                </a:lnTo>
                <a:lnTo>
                  <a:pt x="766508" y="49110"/>
                </a:lnTo>
                <a:lnTo>
                  <a:pt x="766508" y="11785"/>
                </a:lnTo>
                <a:lnTo>
                  <a:pt x="754672" y="3733"/>
                </a:lnTo>
                <a:lnTo>
                  <a:pt x="735291" y="0"/>
                </a:lnTo>
                <a:lnTo>
                  <a:pt x="715899" y="3733"/>
                </a:lnTo>
                <a:lnTo>
                  <a:pt x="700684" y="14071"/>
                </a:lnTo>
                <a:lnTo>
                  <a:pt x="690753" y="29794"/>
                </a:lnTo>
                <a:lnTo>
                  <a:pt x="687285" y="49110"/>
                </a:lnTo>
                <a:lnTo>
                  <a:pt x="687197" y="49631"/>
                </a:lnTo>
                <a:lnTo>
                  <a:pt x="690753" y="69481"/>
                </a:lnTo>
                <a:lnTo>
                  <a:pt x="700684" y="85191"/>
                </a:lnTo>
                <a:lnTo>
                  <a:pt x="715899" y="95542"/>
                </a:lnTo>
                <a:lnTo>
                  <a:pt x="735291" y="99263"/>
                </a:lnTo>
                <a:lnTo>
                  <a:pt x="754672" y="95542"/>
                </a:lnTo>
                <a:lnTo>
                  <a:pt x="769886" y="85191"/>
                </a:lnTo>
                <a:lnTo>
                  <a:pt x="771017" y="83400"/>
                </a:lnTo>
                <a:lnTo>
                  <a:pt x="779818" y="69481"/>
                </a:lnTo>
                <a:lnTo>
                  <a:pt x="783386" y="49631"/>
                </a:lnTo>
                <a:close/>
              </a:path>
              <a:path w="1052195" h="99695">
                <a:moveTo>
                  <a:pt x="880097" y="1536"/>
                </a:moveTo>
                <a:lnTo>
                  <a:pt x="863727" y="1536"/>
                </a:lnTo>
                <a:lnTo>
                  <a:pt x="863727" y="69088"/>
                </a:lnTo>
                <a:lnTo>
                  <a:pt x="815619" y="1536"/>
                </a:lnTo>
                <a:lnTo>
                  <a:pt x="798741" y="1536"/>
                </a:lnTo>
                <a:lnTo>
                  <a:pt x="798741" y="97218"/>
                </a:lnTo>
                <a:lnTo>
                  <a:pt x="815111" y="97218"/>
                </a:lnTo>
                <a:lnTo>
                  <a:pt x="815111" y="27635"/>
                </a:lnTo>
                <a:lnTo>
                  <a:pt x="815619" y="27635"/>
                </a:lnTo>
                <a:lnTo>
                  <a:pt x="864235" y="97218"/>
                </a:lnTo>
                <a:lnTo>
                  <a:pt x="880097" y="97218"/>
                </a:lnTo>
                <a:lnTo>
                  <a:pt x="880097" y="1536"/>
                </a:lnTo>
                <a:close/>
              </a:path>
              <a:path w="1052195" h="99695">
                <a:moveTo>
                  <a:pt x="984478" y="97218"/>
                </a:moveTo>
                <a:lnTo>
                  <a:pt x="977379" y="78790"/>
                </a:lnTo>
                <a:lnTo>
                  <a:pt x="971677" y="63957"/>
                </a:lnTo>
                <a:lnTo>
                  <a:pt x="954798" y="20154"/>
                </a:lnTo>
                <a:lnTo>
                  <a:pt x="954798" y="63957"/>
                </a:lnTo>
                <a:lnTo>
                  <a:pt x="920000" y="63957"/>
                </a:lnTo>
                <a:lnTo>
                  <a:pt x="937399" y="15862"/>
                </a:lnTo>
                <a:lnTo>
                  <a:pt x="954798" y="63957"/>
                </a:lnTo>
                <a:lnTo>
                  <a:pt x="954798" y="20154"/>
                </a:lnTo>
                <a:lnTo>
                  <a:pt x="953147" y="15862"/>
                </a:lnTo>
                <a:lnTo>
                  <a:pt x="947635" y="1536"/>
                </a:lnTo>
                <a:lnTo>
                  <a:pt x="927163" y="1536"/>
                </a:lnTo>
                <a:lnTo>
                  <a:pt x="890320" y="97218"/>
                </a:lnTo>
                <a:lnTo>
                  <a:pt x="908240" y="97218"/>
                </a:lnTo>
                <a:lnTo>
                  <a:pt x="914882" y="78790"/>
                </a:lnTo>
                <a:lnTo>
                  <a:pt x="959916" y="78790"/>
                </a:lnTo>
                <a:lnTo>
                  <a:pt x="966571" y="97218"/>
                </a:lnTo>
                <a:lnTo>
                  <a:pt x="984478" y="97218"/>
                </a:lnTo>
                <a:close/>
              </a:path>
              <a:path w="1052195" h="99695">
                <a:moveTo>
                  <a:pt x="1052029" y="82384"/>
                </a:moveTo>
                <a:lnTo>
                  <a:pt x="1010577" y="82384"/>
                </a:lnTo>
                <a:lnTo>
                  <a:pt x="1010577" y="1536"/>
                </a:lnTo>
                <a:lnTo>
                  <a:pt x="994206" y="1536"/>
                </a:lnTo>
                <a:lnTo>
                  <a:pt x="994206" y="97218"/>
                </a:lnTo>
                <a:lnTo>
                  <a:pt x="1052029" y="97218"/>
                </a:lnTo>
                <a:lnTo>
                  <a:pt x="1052029" y="82384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31132" y="3937533"/>
            <a:ext cx="831850" cy="99695"/>
          </a:xfrm>
          <a:custGeom>
            <a:avLst/>
            <a:gdLst/>
            <a:ahLst/>
            <a:cxnLst/>
            <a:rect l="l" t="t" r="r" b="b"/>
            <a:pathLst>
              <a:path w="831850" h="99695">
                <a:moveTo>
                  <a:pt x="104381" y="1536"/>
                </a:moveTo>
                <a:lnTo>
                  <a:pt x="72148" y="1536"/>
                </a:lnTo>
                <a:lnTo>
                  <a:pt x="51676" y="66014"/>
                </a:lnTo>
                <a:lnTo>
                  <a:pt x="31203" y="1536"/>
                </a:lnTo>
                <a:lnTo>
                  <a:pt x="0" y="1536"/>
                </a:lnTo>
                <a:lnTo>
                  <a:pt x="34277" y="97218"/>
                </a:lnTo>
                <a:lnTo>
                  <a:pt x="70091" y="97218"/>
                </a:lnTo>
                <a:lnTo>
                  <a:pt x="81267" y="66014"/>
                </a:lnTo>
                <a:lnTo>
                  <a:pt x="104381" y="1536"/>
                </a:lnTo>
                <a:close/>
              </a:path>
              <a:path w="831850" h="99695">
                <a:moveTo>
                  <a:pt x="203123" y="49644"/>
                </a:moveTo>
                <a:lnTo>
                  <a:pt x="199237" y="29362"/>
                </a:lnTo>
                <a:lnTo>
                  <a:pt x="196646" y="25590"/>
                </a:lnTo>
                <a:lnTo>
                  <a:pt x="188480" y="13690"/>
                </a:lnTo>
                <a:lnTo>
                  <a:pt x="174472" y="4965"/>
                </a:lnTo>
                <a:lnTo>
                  <a:pt x="174472" y="49644"/>
                </a:lnTo>
                <a:lnTo>
                  <a:pt x="172897" y="59016"/>
                </a:lnTo>
                <a:lnTo>
                  <a:pt x="168402" y="66649"/>
                </a:lnTo>
                <a:lnTo>
                  <a:pt x="161302" y="71805"/>
                </a:lnTo>
                <a:lnTo>
                  <a:pt x="151955" y="73685"/>
                </a:lnTo>
                <a:lnTo>
                  <a:pt x="142608" y="71805"/>
                </a:lnTo>
                <a:lnTo>
                  <a:pt x="135521" y="66649"/>
                </a:lnTo>
                <a:lnTo>
                  <a:pt x="131013" y="59016"/>
                </a:lnTo>
                <a:lnTo>
                  <a:pt x="129438" y="49644"/>
                </a:lnTo>
                <a:lnTo>
                  <a:pt x="131013" y="40271"/>
                </a:lnTo>
                <a:lnTo>
                  <a:pt x="135521" y="32626"/>
                </a:lnTo>
                <a:lnTo>
                  <a:pt x="142608" y="27482"/>
                </a:lnTo>
                <a:lnTo>
                  <a:pt x="151955" y="25590"/>
                </a:lnTo>
                <a:lnTo>
                  <a:pt x="161302" y="27482"/>
                </a:lnTo>
                <a:lnTo>
                  <a:pt x="168402" y="32626"/>
                </a:lnTo>
                <a:lnTo>
                  <a:pt x="172897" y="40271"/>
                </a:lnTo>
                <a:lnTo>
                  <a:pt x="174472" y="49644"/>
                </a:lnTo>
                <a:lnTo>
                  <a:pt x="174472" y="4965"/>
                </a:lnTo>
                <a:lnTo>
                  <a:pt x="172262" y="3581"/>
                </a:lnTo>
                <a:lnTo>
                  <a:pt x="151955" y="0"/>
                </a:lnTo>
                <a:lnTo>
                  <a:pt x="131876" y="3581"/>
                </a:lnTo>
                <a:lnTo>
                  <a:pt x="115633" y="13690"/>
                </a:lnTo>
                <a:lnTo>
                  <a:pt x="104762" y="29362"/>
                </a:lnTo>
                <a:lnTo>
                  <a:pt x="100787" y="49644"/>
                </a:lnTo>
                <a:lnTo>
                  <a:pt x="104762" y="69913"/>
                </a:lnTo>
                <a:lnTo>
                  <a:pt x="115633" y="85585"/>
                </a:lnTo>
                <a:lnTo>
                  <a:pt x="131876" y="95694"/>
                </a:lnTo>
                <a:lnTo>
                  <a:pt x="151955" y="99275"/>
                </a:lnTo>
                <a:lnTo>
                  <a:pt x="172046" y="95694"/>
                </a:lnTo>
                <a:lnTo>
                  <a:pt x="188290" y="85585"/>
                </a:lnTo>
                <a:lnTo>
                  <a:pt x="196545" y="73685"/>
                </a:lnTo>
                <a:lnTo>
                  <a:pt x="199161" y="69913"/>
                </a:lnTo>
                <a:lnTo>
                  <a:pt x="203123" y="49644"/>
                </a:lnTo>
                <a:close/>
              </a:path>
              <a:path w="831850" h="99695">
                <a:moveTo>
                  <a:pt x="276809" y="71640"/>
                </a:moveTo>
                <a:lnTo>
                  <a:pt x="241503" y="71640"/>
                </a:lnTo>
                <a:lnTo>
                  <a:pt x="241503" y="1536"/>
                </a:lnTo>
                <a:lnTo>
                  <a:pt x="213360" y="1536"/>
                </a:lnTo>
                <a:lnTo>
                  <a:pt x="213360" y="1028"/>
                </a:lnTo>
                <a:lnTo>
                  <a:pt x="212852" y="1028"/>
                </a:lnTo>
                <a:lnTo>
                  <a:pt x="212852" y="96710"/>
                </a:lnTo>
                <a:lnTo>
                  <a:pt x="276809" y="96710"/>
                </a:lnTo>
                <a:lnTo>
                  <a:pt x="276809" y="71640"/>
                </a:lnTo>
                <a:close/>
              </a:path>
              <a:path w="831850" h="99695">
                <a:moveTo>
                  <a:pt x="376085" y="1536"/>
                </a:moveTo>
                <a:lnTo>
                  <a:pt x="347433" y="1536"/>
                </a:lnTo>
                <a:lnTo>
                  <a:pt x="347433" y="66014"/>
                </a:lnTo>
                <a:lnTo>
                  <a:pt x="342823" y="73177"/>
                </a:lnTo>
                <a:lnTo>
                  <a:pt x="319290" y="73177"/>
                </a:lnTo>
                <a:lnTo>
                  <a:pt x="314680" y="66014"/>
                </a:lnTo>
                <a:lnTo>
                  <a:pt x="314680" y="1536"/>
                </a:lnTo>
                <a:lnTo>
                  <a:pt x="286029" y="1536"/>
                </a:lnTo>
                <a:lnTo>
                  <a:pt x="286029" y="57823"/>
                </a:lnTo>
                <a:lnTo>
                  <a:pt x="288594" y="74155"/>
                </a:lnTo>
                <a:lnTo>
                  <a:pt x="296646" y="87122"/>
                </a:lnTo>
                <a:lnTo>
                  <a:pt x="310642" y="95669"/>
                </a:lnTo>
                <a:lnTo>
                  <a:pt x="331063" y="98755"/>
                </a:lnTo>
                <a:lnTo>
                  <a:pt x="351472" y="95669"/>
                </a:lnTo>
                <a:lnTo>
                  <a:pt x="365467" y="87122"/>
                </a:lnTo>
                <a:lnTo>
                  <a:pt x="373507" y="74155"/>
                </a:lnTo>
                <a:lnTo>
                  <a:pt x="376085" y="57823"/>
                </a:lnTo>
                <a:lnTo>
                  <a:pt x="376085" y="1536"/>
                </a:lnTo>
                <a:close/>
              </a:path>
              <a:path w="831850" h="99695">
                <a:moveTo>
                  <a:pt x="481482" y="1549"/>
                </a:moveTo>
                <a:lnTo>
                  <a:pt x="453339" y="1549"/>
                </a:lnTo>
                <a:lnTo>
                  <a:pt x="453339" y="49644"/>
                </a:lnTo>
                <a:lnTo>
                  <a:pt x="420598" y="1549"/>
                </a:lnTo>
                <a:lnTo>
                  <a:pt x="391426" y="1549"/>
                </a:lnTo>
                <a:lnTo>
                  <a:pt x="391426" y="97231"/>
                </a:lnTo>
                <a:lnTo>
                  <a:pt x="419569" y="97231"/>
                </a:lnTo>
                <a:lnTo>
                  <a:pt x="419569" y="46062"/>
                </a:lnTo>
                <a:lnTo>
                  <a:pt x="420077" y="46062"/>
                </a:lnTo>
                <a:lnTo>
                  <a:pt x="454367" y="97231"/>
                </a:lnTo>
                <a:lnTo>
                  <a:pt x="481482" y="97231"/>
                </a:lnTo>
                <a:lnTo>
                  <a:pt x="481482" y="1549"/>
                </a:lnTo>
                <a:close/>
              </a:path>
              <a:path w="831850" h="99695">
                <a:moveTo>
                  <a:pt x="569493" y="2057"/>
                </a:moveTo>
                <a:lnTo>
                  <a:pt x="491210" y="2057"/>
                </a:lnTo>
                <a:lnTo>
                  <a:pt x="491210" y="27127"/>
                </a:lnTo>
                <a:lnTo>
                  <a:pt x="516280" y="27127"/>
                </a:lnTo>
                <a:lnTo>
                  <a:pt x="516280" y="97231"/>
                </a:lnTo>
                <a:lnTo>
                  <a:pt x="544423" y="97231"/>
                </a:lnTo>
                <a:lnTo>
                  <a:pt x="544423" y="27127"/>
                </a:lnTo>
                <a:lnTo>
                  <a:pt x="569493" y="27127"/>
                </a:lnTo>
                <a:lnTo>
                  <a:pt x="569493" y="2057"/>
                </a:lnTo>
                <a:close/>
              </a:path>
              <a:path w="831850" h="99695">
                <a:moveTo>
                  <a:pt x="651370" y="1536"/>
                </a:moveTo>
                <a:lnTo>
                  <a:pt x="580250" y="1536"/>
                </a:lnTo>
                <a:lnTo>
                  <a:pt x="580250" y="97218"/>
                </a:lnTo>
                <a:lnTo>
                  <a:pt x="651370" y="97218"/>
                </a:lnTo>
                <a:lnTo>
                  <a:pt x="651370" y="73177"/>
                </a:lnTo>
                <a:lnTo>
                  <a:pt x="608901" y="73177"/>
                </a:lnTo>
                <a:lnTo>
                  <a:pt x="608901" y="60896"/>
                </a:lnTo>
                <a:lnTo>
                  <a:pt x="650354" y="60896"/>
                </a:lnTo>
                <a:lnTo>
                  <a:pt x="650354" y="36842"/>
                </a:lnTo>
                <a:lnTo>
                  <a:pt x="608901" y="36842"/>
                </a:lnTo>
                <a:lnTo>
                  <a:pt x="608901" y="25590"/>
                </a:lnTo>
                <a:lnTo>
                  <a:pt x="651370" y="25590"/>
                </a:lnTo>
                <a:lnTo>
                  <a:pt x="651370" y="1536"/>
                </a:lnTo>
                <a:close/>
              </a:path>
              <a:path w="831850" h="99695">
                <a:moveTo>
                  <a:pt x="734771" y="1536"/>
                </a:moveTo>
                <a:lnTo>
                  <a:pt x="663651" y="1536"/>
                </a:lnTo>
                <a:lnTo>
                  <a:pt x="663651" y="97218"/>
                </a:lnTo>
                <a:lnTo>
                  <a:pt x="734771" y="97218"/>
                </a:lnTo>
                <a:lnTo>
                  <a:pt x="734771" y="73177"/>
                </a:lnTo>
                <a:lnTo>
                  <a:pt x="692302" y="73177"/>
                </a:lnTo>
                <a:lnTo>
                  <a:pt x="692302" y="60896"/>
                </a:lnTo>
                <a:lnTo>
                  <a:pt x="733755" y="60896"/>
                </a:lnTo>
                <a:lnTo>
                  <a:pt x="733755" y="36842"/>
                </a:lnTo>
                <a:lnTo>
                  <a:pt x="692302" y="36842"/>
                </a:lnTo>
                <a:lnTo>
                  <a:pt x="692302" y="25590"/>
                </a:lnTo>
                <a:lnTo>
                  <a:pt x="734771" y="25590"/>
                </a:lnTo>
                <a:lnTo>
                  <a:pt x="734771" y="1536"/>
                </a:lnTo>
                <a:close/>
              </a:path>
              <a:path w="831850" h="99695">
                <a:moveTo>
                  <a:pt x="831481" y="34290"/>
                </a:moveTo>
                <a:lnTo>
                  <a:pt x="802309" y="2362"/>
                </a:lnTo>
                <a:lnTo>
                  <a:pt x="802309" y="28143"/>
                </a:lnTo>
                <a:lnTo>
                  <a:pt x="802309" y="39408"/>
                </a:lnTo>
                <a:lnTo>
                  <a:pt x="797712" y="42481"/>
                </a:lnTo>
                <a:lnTo>
                  <a:pt x="775703" y="42481"/>
                </a:lnTo>
                <a:lnTo>
                  <a:pt x="775703" y="25590"/>
                </a:lnTo>
                <a:lnTo>
                  <a:pt x="797712" y="25590"/>
                </a:lnTo>
                <a:lnTo>
                  <a:pt x="802309" y="28143"/>
                </a:lnTo>
                <a:lnTo>
                  <a:pt x="802309" y="2362"/>
                </a:lnTo>
                <a:lnTo>
                  <a:pt x="797712" y="1536"/>
                </a:lnTo>
                <a:lnTo>
                  <a:pt x="747560" y="1536"/>
                </a:lnTo>
                <a:lnTo>
                  <a:pt x="747560" y="97231"/>
                </a:lnTo>
                <a:lnTo>
                  <a:pt x="775703" y="97231"/>
                </a:lnTo>
                <a:lnTo>
                  <a:pt x="775703" y="66522"/>
                </a:lnTo>
                <a:lnTo>
                  <a:pt x="786447" y="66522"/>
                </a:lnTo>
                <a:lnTo>
                  <a:pt x="799236" y="97231"/>
                </a:lnTo>
                <a:lnTo>
                  <a:pt x="831481" y="97231"/>
                </a:lnTo>
                <a:lnTo>
                  <a:pt x="816127" y="66522"/>
                </a:lnTo>
                <a:lnTo>
                  <a:pt x="814590" y="63449"/>
                </a:lnTo>
                <a:lnTo>
                  <a:pt x="820470" y="59690"/>
                </a:lnTo>
                <a:lnTo>
                  <a:pt x="825919" y="54051"/>
                </a:lnTo>
                <a:lnTo>
                  <a:pt x="829932" y="45834"/>
                </a:lnTo>
                <a:lnTo>
                  <a:pt x="830376" y="42481"/>
                </a:lnTo>
                <a:lnTo>
                  <a:pt x="831481" y="34290"/>
                </a:lnTo>
                <a:close/>
              </a:path>
            </a:pathLst>
          </a:custGeom>
          <a:solidFill>
            <a:srgbClr val="D82A9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object 3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39089" y="4095135"/>
            <a:ext cx="347438" cy="96202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34112" y="4093088"/>
            <a:ext cx="326458" cy="997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299" y="2020758"/>
            <a:ext cx="5204460" cy="1542602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1300" spc="-7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logo</a:t>
            </a:r>
            <a:r>
              <a:rPr sz="1300" spc="-7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40" dirty="0">
                <a:solidFill>
                  <a:srgbClr val="0085CA"/>
                </a:solidFill>
                <a:latin typeface="Verdana"/>
                <a:cs typeface="Verdana"/>
              </a:rPr>
              <a:t>is</a:t>
            </a:r>
            <a:r>
              <a:rPr sz="1300" spc="-7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provided</a:t>
            </a:r>
            <a:r>
              <a:rPr sz="1300" spc="-7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in</a:t>
            </a:r>
            <a:r>
              <a:rPr sz="1300" spc="-7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1300" spc="-7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55" dirty="0">
                <a:solidFill>
                  <a:srgbClr val="0085CA"/>
                </a:solidFill>
                <a:latin typeface="Verdana"/>
                <a:cs typeface="Verdana"/>
              </a:rPr>
              <a:t>six</a:t>
            </a:r>
            <a:r>
              <a:rPr sz="1300" spc="-7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official</a:t>
            </a:r>
            <a:r>
              <a:rPr sz="1300" spc="-7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10" dirty="0">
                <a:solidFill>
                  <a:srgbClr val="0085CA"/>
                </a:solidFill>
                <a:latin typeface="Verdana"/>
                <a:cs typeface="Verdana"/>
              </a:rPr>
              <a:t>languages</a:t>
            </a:r>
            <a:endParaRPr sz="1300" dirty="0">
              <a:latin typeface="Verdana"/>
              <a:cs typeface="Verdana"/>
            </a:endParaRPr>
          </a:p>
          <a:p>
            <a:pPr marL="12700" marR="5080">
              <a:lnSpc>
                <a:spcPct val="121800"/>
              </a:lnSpc>
            </a:pP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of</a:t>
            </a:r>
            <a:r>
              <a:rPr sz="13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13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United</a:t>
            </a:r>
            <a:r>
              <a:rPr sz="13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Nations</a:t>
            </a:r>
            <a:r>
              <a:rPr sz="13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and</a:t>
            </a:r>
            <a:r>
              <a:rPr sz="13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13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logo</a:t>
            </a:r>
            <a:r>
              <a:rPr sz="13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35" dirty="0">
                <a:solidFill>
                  <a:srgbClr val="0085CA"/>
                </a:solidFill>
                <a:latin typeface="Verdana"/>
                <a:cs typeface="Verdana"/>
              </a:rPr>
              <a:t>text</a:t>
            </a:r>
            <a:r>
              <a:rPr sz="13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40" dirty="0">
                <a:solidFill>
                  <a:srgbClr val="0085CA"/>
                </a:solidFill>
                <a:latin typeface="Verdana"/>
                <a:cs typeface="Verdana"/>
              </a:rPr>
              <a:t>is</a:t>
            </a:r>
            <a:r>
              <a:rPr sz="13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written</a:t>
            </a:r>
            <a:r>
              <a:rPr sz="1300" spc="-4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10" dirty="0">
                <a:solidFill>
                  <a:srgbClr val="0085CA"/>
                </a:solidFill>
                <a:latin typeface="Verdana"/>
                <a:cs typeface="Verdana"/>
              </a:rPr>
              <a:t>appropriately </a:t>
            </a:r>
            <a:r>
              <a:rPr sz="1300" spc="-25" dirty="0">
                <a:solidFill>
                  <a:srgbClr val="0085CA"/>
                </a:solidFill>
                <a:latin typeface="Verdana"/>
                <a:cs typeface="Verdana"/>
              </a:rPr>
              <a:t>for</a:t>
            </a:r>
            <a:r>
              <a:rPr sz="1300" spc="-8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each</a:t>
            </a:r>
            <a:r>
              <a:rPr sz="1300" spc="-8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10" dirty="0">
                <a:solidFill>
                  <a:srgbClr val="0085CA"/>
                </a:solidFill>
                <a:latin typeface="Verdana"/>
                <a:cs typeface="Verdana"/>
              </a:rPr>
              <a:t>language</a:t>
            </a:r>
            <a:r>
              <a:rPr sz="1300" spc="-10" dirty="0" smtClean="0">
                <a:solidFill>
                  <a:srgbClr val="0085CA"/>
                </a:solidFill>
                <a:latin typeface="Verdana"/>
                <a:cs typeface="Verdana"/>
              </a:rPr>
              <a:t>.</a:t>
            </a:r>
            <a:endParaRPr lang="en-US" sz="1300" spc="-10" dirty="0" smtClean="0">
              <a:solidFill>
                <a:srgbClr val="0085CA"/>
              </a:solidFill>
              <a:latin typeface="Verdana"/>
              <a:cs typeface="Verdana"/>
            </a:endParaRPr>
          </a:p>
          <a:p>
            <a:pPr lvl="0"/>
            <a:r>
              <a:rPr lang="zh-TW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語言版本（標誌提供六種聯合國官方語言版本，並根據不同語言適當呈現）： </a:t>
            </a:r>
          </a:p>
          <a:p>
            <a:pPr marL="12700" marR="5080">
              <a:lnSpc>
                <a:spcPct val="121800"/>
              </a:lnSpc>
            </a:pPr>
            <a:endParaRPr sz="13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35408" y="5645239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French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0845" y="5645239"/>
            <a:ext cx="3943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English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96403" y="5645239"/>
            <a:ext cx="4273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Spanish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69069" y="5645239"/>
            <a:ext cx="413384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Russian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28350" y="5645239"/>
            <a:ext cx="3454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Arabic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65190" y="5645239"/>
            <a:ext cx="4362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Chinese</a:t>
            </a:r>
            <a:endParaRPr sz="900">
              <a:latin typeface="Trebuchet MS"/>
              <a:cs typeface="Trebuchet MS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0" y="179999"/>
            <a:ext cx="7236459" cy="1260475"/>
            <a:chOff x="0" y="179999"/>
            <a:chExt cx="7236459" cy="1260475"/>
          </a:xfrm>
        </p:grpSpPr>
        <p:sp>
          <p:nvSpPr>
            <p:cNvPr id="10" name="object 10"/>
            <p:cNvSpPr/>
            <p:nvPr/>
          </p:nvSpPr>
          <p:spPr>
            <a:xfrm>
              <a:off x="0" y="179999"/>
              <a:ext cx="7236459" cy="1260475"/>
            </a:xfrm>
            <a:custGeom>
              <a:avLst/>
              <a:gdLst/>
              <a:ahLst/>
              <a:cxnLst/>
              <a:rect l="l" t="t" r="r" b="b"/>
              <a:pathLst>
                <a:path w="7236459" h="1260475">
                  <a:moveTo>
                    <a:pt x="7236000" y="0"/>
                  </a:moveTo>
                  <a:lnTo>
                    <a:pt x="0" y="0"/>
                  </a:lnTo>
                  <a:lnTo>
                    <a:pt x="0" y="1259494"/>
                  </a:lnTo>
                  <a:lnTo>
                    <a:pt x="6369110" y="1260003"/>
                  </a:lnTo>
                  <a:lnTo>
                    <a:pt x="6428339" y="1257436"/>
                  </a:lnTo>
                  <a:lnTo>
                    <a:pt x="6481674" y="1249929"/>
                  </a:lnTo>
                  <a:lnTo>
                    <a:pt x="6532017" y="1237776"/>
                  </a:lnTo>
                  <a:lnTo>
                    <a:pt x="6579389" y="1221275"/>
                  </a:lnTo>
                  <a:lnTo>
                    <a:pt x="6623810" y="1200719"/>
                  </a:lnTo>
                  <a:lnTo>
                    <a:pt x="6665297" y="1176405"/>
                  </a:lnTo>
                  <a:lnTo>
                    <a:pt x="6703873" y="1148627"/>
                  </a:lnTo>
                  <a:lnTo>
                    <a:pt x="6739556" y="1117681"/>
                  </a:lnTo>
                  <a:lnTo>
                    <a:pt x="6772365" y="1083862"/>
                  </a:lnTo>
                  <a:lnTo>
                    <a:pt x="6802321" y="1047465"/>
                  </a:lnTo>
                  <a:lnTo>
                    <a:pt x="6829443" y="1008785"/>
                  </a:lnTo>
                  <a:lnTo>
                    <a:pt x="6853750" y="968118"/>
                  </a:lnTo>
                  <a:lnTo>
                    <a:pt x="6875263" y="925758"/>
                  </a:lnTo>
                  <a:lnTo>
                    <a:pt x="6894001" y="882002"/>
                  </a:lnTo>
                  <a:lnTo>
                    <a:pt x="6943140" y="756226"/>
                  </a:lnTo>
                  <a:lnTo>
                    <a:pt x="6987645" y="641175"/>
                  </a:lnTo>
                  <a:lnTo>
                    <a:pt x="7164003" y="179997"/>
                  </a:lnTo>
                  <a:lnTo>
                    <a:pt x="7236000" y="0"/>
                  </a:lnTo>
                  <a:close/>
                </a:path>
              </a:pathLst>
            </a:custGeom>
            <a:solidFill>
              <a:srgbClr val="003D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83008" y="719999"/>
              <a:ext cx="741045" cy="720090"/>
            </a:xfrm>
            <a:custGeom>
              <a:avLst/>
              <a:gdLst/>
              <a:ahLst/>
              <a:cxnLst/>
              <a:rect l="l" t="t" r="r" b="b"/>
              <a:pathLst>
                <a:path w="741044" h="720090">
                  <a:moveTo>
                    <a:pt x="470992" y="0"/>
                  </a:moveTo>
                  <a:lnTo>
                    <a:pt x="426897" y="3583"/>
                  </a:lnTo>
                  <a:lnTo>
                    <a:pt x="384024" y="14212"/>
                  </a:lnTo>
                  <a:lnTo>
                    <a:pt x="343329" y="31708"/>
                  </a:lnTo>
                  <a:lnTo>
                    <a:pt x="305769" y="55890"/>
                  </a:lnTo>
                  <a:lnTo>
                    <a:pt x="272302" y="86578"/>
                  </a:lnTo>
                  <a:lnTo>
                    <a:pt x="243885" y="123591"/>
                  </a:lnTo>
                  <a:lnTo>
                    <a:pt x="221475" y="166751"/>
                  </a:lnTo>
                  <a:lnTo>
                    <a:pt x="203231" y="211495"/>
                  </a:lnTo>
                  <a:lnTo>
                    <a:pt x="0" y="720001"/>
                  </a:lnTo>
                  <a:lnTo>
                    <a:pt x="581113" y="720001"/>
                  </a:lnTo>
                  <a:lnTo>
                    <a:pt x="657581" y="528747"/>
                  </a:lnTo>
                  <a:lnTo>
                    <a:pt x="720369" y="373392"/>
                  </a:lnTo>
                  <a:lnTo>
                    <a:pt x="729989" y="345910"/>
                  </a:lnTo>
                  <a:lnTo>
                    <a:pt x="736368" y="318404"/>
                  </a:lnTo>
                  <a:lnTo>
                    <a:pt x="739903" y="290789"/>
                  </a:lnTo>
                  <a:lnTo>
                    <a:pt x="740994" y="262978"/>
                  </a:lnTo>
                  <a:lnTo>
                    <a:pt x="736966" y="220371"/>
                  </a:lnTo>
                  <a:lnTo>
                    <a:pt x="725229" y="178357"/>
                  </a:lnTo>
                  <a:lnTo>
                    <a:pt x="706305" y="138117"/>
                  </a:lnTo>
                  <a:lnTo>
                    <a:pt x="680714" y="100831"/>
                  </a:lnTo>
                  <a:lnTo>
                    <a:pt x="648977" y="67678"/>
                  </a:lnTo>
                  <a:lnTo>
                    <a:pt x="611616" y="39838"/>
                  </a:lnTo>
                  <a:lnTo>
                    <a:pt x="569150" y="18492"/>
                  </a:lnTo>
                  <a:lnTo>
                    <a:pt x="522102" y="4819"/>
                  </a:lnTo>
                  <a:lnTo>
                    <a:pt x="4709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180001"/>
              <a:ext cx="775335" cy="900430"/>
            </a:xfrm>
            <a:custGeom>
              <a:avLst/>
              <a:gdLst/>
              <a:ahLst/>
              <a:cxnLst/>
              <a:rect l="l" t="t" r="r" b="b"/>
              <a:pathLst>
                <a:path w="775335" h="900430">
                  <a:moveTo>
                    <a:pt x="775194" y="0"/>
                  </a:moveTo>
                  <a:lnTo>
                    <a:pt x="195642" y="0"/>
                  </a:lnTo>
                  <a:lnTo>
                    <a:pt x="0" y="488953"/>
                  </a:lnTo>
                  <a:lnTo>
                    <a:pt x="0" y="763784"/>
                  </a:lnTo>
                  <a:lnTo>
                    <a:pt x="24282" y="799166"/>
                  </a:lnTo>
                  <a:lnTo>
                    <a:pt x="56018" y="832319"/>
                  </a:lnTo>
                  <a:lnTo>
                    <a:pt x="93379" y="860159"/>
                  </a:lnTo>
                  <a:lnTo>
                    <a:pt x="135845" y="881505"/>
                  </a:lnTo>
                  <a:lnTo>
                    <a:pt x="182895" y="895178"/>
                  </a:lnTo>
                  <a:lnTo>
                    <a:pt x="234008" y="899998"/>
                  </a:lnTo>
                  <a:lnTo>
                    <a:pt x="278103" y="896414"/>
                  </a:lnTo>
                  <a:lnTo>
                    <a:pt x="320977" y="885785"/>
                  </a:lnTo>
                  <a:lnTo>
                    <a:pt x="361672" y="868289"/>
                  </a:lnTo>
                  <a:lnTo>
                    <a:pt x="399231" y="844107"/>
                  </a:lnTo>
                  <a:lnTo>
                    <a:pt x="432698" y="813419"/>
                  </a:lnTo>
                  <a:lnTo>
                    <a:pt x="461115" y="776406"/>
                  </a:lnTo>
                  <a:lnTo>
                    <a:pt x="483525" y="733247"/>
                  </a:lnTo>
                  <a:lnTo>
                    <a:pt x="501724" y="688609"/>
                  </a:lnTo>
                  <a:lnTo>
                    <a:pt x="731252" y="114071"/>
                  </a:lnTo>
                  <a:lnTo>
                    <a:pt x="775194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b="1" spc="-11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語言版本</a:t>
            </a:r>
            <a:endParaRPr b="1" spc="-114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299" y="3521238"/>
            <a:ext cx="143680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 smtClean="0">
                <a:solidFill>
                  <a:srgbClr val="4C4D4F"/>
                </a:solidFill>
                <a:latin typeface="Trebuchet MS"/>
                <a:cs typeface="Trebuchet MS"/>
              </a:rPr>
              <a:t>Stacked</a:t>
            </a:r>
            <a:r>
              <a:rPr lang="zh-TW" altLang="en-US" sz="1600" spc="-10" dirty="0" smtClean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直式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872090" y="4041642"/>
            <a:ext cx="651510" cy="1061720"/>
            <a:chOff x="7872090" y="4041642"/>
            <a:chExt cx="651510" cy="1061720"/>
          </a:xfrm>
        </p:grpSpPr>
        <p:sp>
          <p:nvSpPr>
            <p:cNvPr id="16" name="object 16"/>
            <p:cNvSpPr/>
            <p:nvPr/>
          </p:nvSpPr>
          <p:spPr>
            <a:xfrm>
              <a:off x="7931780" y="4041642"/>
              <a:ext cx="278765" cy="624205"/>
            </a:xfrm>
            <a:custGeom>
              <a:avLst/>
              <a:gdLst/>
              <a:ahLst/>
              <a:cxnLst/>
              <a:rect l="l" t="t" r="r" b="b"/>
              <a:pathLst>
                <a:path w="278765" h="624204">
                  <a:moveTo>
                    <a:pt x="52451" y="98631"/>
                  </a:moveTo>
                  <a:lnTo>
                    <a:pt x="31732" y="102599"/>
                  </a:lnTo>
                  <a:lnTo>
                    <a:pt x="32028" y="102599"/>
                  </a:lnTo>
                  <a:lnTo>
                    <a:pt x="14962" y="114074"/>
                  </a:lnTo>
                  <a:lnTo>
                    <a:pt x="3944" y="130777"/>
                  </a:lnTo>
                  <a:lnTo>
                    <a:pt x="0" y="150160"/>
                  </a:lnTo>
                  <a:lnTo>
                    <a:pt x="3889" y="170465"/>
                  </a:lnTo>
                  <a:lnTo>
                    <a:pt x="18902" y="207349"/>
                  </a:lnTo>
                  <a:lnTo>
                    <a:pt x="166449" y="571785"/>
                  </a:lnTo>
                  <a:lnTo>
                    <a:pt x="173989" y="587422"/>
                  </a:lnTo>
                  <a:lnTo>
                    <a:pt x="186054" y="604487"/>
                  </a:lnTo>
                  <a:lnTo>
                    <a:pt x="203239" y="618219"/>
                  </a:lnTo>
                  <a:lnTo>
                    <a:pt x="226139" y="623855"/>
                  </a:lnTo>
                  <a:lnTo>
                    <a:pt x="248875" y="619782"/>
                  </a:lnTo>
                  <a:lnTo>
                    <a:pt x="265152" y="608655"/>
                  </a:lnTo>
                  <a:lnTo>
                    <a:pt x="274940" y="592110"/>
                  </a:lnTo>
                  <a:lnTo>
                    <a:pt x="278209" y="571785"/>
                  </a:lnTo>
                  <a:lnTo>
                    <a:pt x="278209" y="309847"/>
                  </a:lnTo>
                  <a:lnTo>
                    <a:pt x="174386" y="309847"/>
                  </a:lnTo>
                  <a:lnTo>
                    <a:pt x="100091" y="130777"/>
                  </a:lnTo>
                  <a:lnTo>
                    <a:pt x="88537" y="113593"/>
                  </a:lnTo>
                  <a:lnTo>
                    <a:pt x="71953" y="102599"/>
                  </a:lnTo>
                  <a:lnTo>
                    <a:pt x="52451" y="98631"/>
                  </a:lnTo>
                  <a:close/>
                </a:path>
                <a:path w="278765" h="624204">
                  <a:moveTo>
                    <a:pt x="226297" y="0"/>
                  </a:moveTo>
                  <a:lnTo>
                    <a:pt x="206044" y="4085"/>
                  </a:lnTo>
                  <a:lnTo>
                    <a:pt x="206199" y="4085"/>
                  </a:lnTo>
                  <a:lnTo>
                    <a:pt x="189625" y="15287"/>
                  </a:lnTo>
                  <a:lnTo>
                    <a:pt x="178504" y="31712"/>
                  </a:lnTo>
                  <a:lnTo>
                    <a:pt x="174386" y="52037"/>
                  </a:lnTo>
                  <a:lnTo>
                    <a:pt x="174386" y="309847"/>
                  </a:lnTo>
                  <a:lnTo>
                    <a:pt x="278209" y="309847"/>
                  </a:lnTo>
                  <a:lnTo>
                    <a:pt x="278209" y="52037"/>
                  </a:lnTo>
                  <a:lnTo>
                    <a:pt x="274136" y="31846"/>
                  </a:lnTo>
                  <a:lnTo>
                    <a:pt x="263009" y="15287"/>
                  </a:lnTo>
                  <a:lnTo>
                    <a:pt x="246464" y="4085"/>
                  </a:lnTo>
                  <a:lnTo>
                    <a:pt x="226297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872090" y="4405385"/>
              <a:ext cx="233045" cy="416559"/>
            </a:xfrm>
            <a:custGeom>
              <a:avLst/>
              <a:gdLst/>
              <a:ahLst/>
              <a:cxnLst/>
              <a:rect l="l" t="t" r="r" b="b"/>
              <a:pathLst>
                <a:path w="233045" h="416560">
                  <a:moveTo>
                    <a:pt x="52451" y="0"/>
                  </a:moveTo>
                  <a:lnTo>
                    <a:pt x="32146" y="3889"/>
                  </a:lnTo>
                  <a:lnTo>
                    <a:pt x="14962" y="15443"/>
                  </a:lnTo>
                  <a:lnTo>
                    <a:pt x="3968" y="32027"/>
                  </a:lnTo>
                  <a:lnTo>
                    <a:pt x="0" y="51529"/>
                  </a:lnTo>
                  <a:lnTo>
                    <a:pt x="3889" y="71834"/>
                  </a:lnTo>
                  <a:lnTo>
                    <a:pt x="132794" y="383936"/>
                  </a:lnTo>
                  <a:lnTo>
                    <a:pt x="144348" y="401121"/>
                  </a:lnTo>
                  <a:lnTo>
                    <a:pt x="160932" y="412114"/>
                  </a:lnTo>
                  <a:lnTo>
                    <a:pt x="180434" y="416083"/>
                  </a:lnTo>
                  <a:lnTo>
                    <a:pt x="200739" y="412194"/>
                  </a:lnTo>
                  <a:lnTo>
                    <a:pt x="217924" y="400640"/>
                  </a:lnTo>
                  <a:lnTo>
                    <a:pt x="228917" y="384055"/>
                  </a:lnTo>
                  <a:lnTo>
                    <a:pt x="232886" y="364554"/>
                  </a:lnTo>
                  <a:lnTo>
                    <a:pt x="228996" y="344249"/>
                  </a:lnTo>
                  <a:lnTo>
                    <a:pt x="100091" y="32146"/>
                  </a:lnTo>
                  <a:lnTo>
                    <a:pt x="88537" y="14962"/>
                  </a:lnTo>
                  <a:lnTo>
                    <a:pt x="71953" y="3968"/>
                  </a:lnTo>
                  <a:lnTo>
                    <a:pt x="52451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88730" y="4862982"/>
              <a:ext cx="234314" cy="23939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28378" y="4863299"/>
              <a:ext cx="233997" cy="239712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8158237" y="4140352"/>
              <a:ext cx="364490" cy="681990"/>
            </a:xfrm>
            <a:custGeom>
              <a:avLst/>
              <a:gdLst/>
              <a:ahLst/>
              <a:cxnLst/>
              <a:rect l="l" t="t" r="r" b="b"/>
              <a:pathLst>
                <a:path w="364490" h="681989">
                  <a:moveTo>
                    <a:pt x="155892" y="0"/>
                  </a:moveTo>
                  <a:lnTo>
                    <a:pt x="135567" y="4072"/>
                  </a:lnTo>
                  <a:lnTo>
                    <a:pt x="119022" y="15200"/>
                  </a:lnTo>
                  <a:lnTo>
                    <a:pt x="107895" y="31745"/>
                  </a:lnTo>
                  <a:lnTo>
                    <a:pt x="103822" y="52070"/>
                  </a:lnTo>
                  <a:lnTo>
                    <a:pt x="103822" y="460375"/>
                  </a:lnTo>
                  <a:lnTo>
                    <a:pt x="108947" y="485680"/>
                  </a:lnTo>
                  <a:lnTo>
                    <a:pt x="122912" y="506372"/>
                  </a:lnTo>
                  <a:lnTo>
                    <a:pt x="143604" y="520337"/>
                  </a:lnTo>
                  <a:lnTo>
                    <a:pt x="168910" y="525462"/>
                  </a:lnTo>
                  <a:lnTo>
                    <a:pt x="260032" y="525462"/>
                  </a:lnTo>
                  <a:lnTo>
                    <a:pt x="260032" y="577532"/>
                  </a:lnTo>
                  <a:lnTo>
                    <a:pt x="52070" y="577532"/>
                  </a:lnTo>
                  <a:lnTo>
                    <a:pt x="15319" y="592732"/>
                  </a:lnTo>
                  <a:lnTo>
                    <a:pt x="0" y="629602"/>
                  </a:lnTo>
                  <a:lnTo>
                    <a:pt x="4072" y="649927"/>
                  </a:lnTo>
                  <a:lnTo>
                    <a:pt x="15200" y="666472"/>
                  </a:lnTo>
                  <a:lnTo>
                    <a:pt x="31745" y="677599"/>
                  </a:lnTo>
                  <a:lnTo>
                    <a:pt x="52070" y="681672"/>
                  </a:lnTo>
                  <a:lnTo>
                    <a:pt x="312102" y="681672"/>
                  </a:lnTo>
                  <a:lnTo>
                    <a:pt x="332293" y="677599"/>
                  </a:lnTo>
                  <a:lnTo>
                    <a:pt x="348853" y="666472"/>
                  </a:lnTo>
                  <a:lnTo>
                    <a:pt x="360054" y="649927"/>
                  </a:lnTo>
                  <a:lnTo>
                    <a:pt x="364172" y="629602"/>
                  </a:lnTo>
                  <a:lnTo>
                    <a:pt x="364172" y="161290"/>
                  </a:lnTo>
                  <a:lnTo>
                    <a:pt x="360099" y="141098"/>
                  </a:lnTo>
                  <a:lnTo>
                    <a:pt x="348972" y="124539"/>
                  </a:lnTo>
                  <a:lnTo>
                    <a:pt x="332427" y="113337"/>
                  </a:lnTo>
                  <a:lnTo>
                    <a:pt x="312102" y="109220"/>
                  </a:lnTo>
                  <a:lnTo>
                    <a:pt x="291911" y="113292"/>
                  </a:lnTo>
                  <a:lnTo>
                    <a:pt x="275351" y="124420"/>
                  </a:lnTo>
                  <a:lnTo>
                    <a:pt x="264150" y="140965"/>
                  </a:lnTo>
                  <a:lnTo>
                    <a:pt x="260032" y="161290"/>
                  </a:lnTo>
                  <a:lnTo>
                    <a:pt x="260032" y="421322"/>
                  </a:lnTo>
                  <a:lnTo>
                    <a:pt x="233997" y="421322"/>
                  </a:lnTo>
                  <a:lnTo>
                    <a:pt x="223901" y="419263"/>
                  </a:lnTo>
                  <a:lnTo>
                    <a:pt x="215622" y="413662"/>
                  </a:lnTo>
                  <a:lnTo>
                    <a:pt x="210021" y="405383"/>
                  </a:lnTo>
                  <a:lnTo>
                    <a:pt x="207962" y="395287"/>
                  </a:lnTo>
                  <a:lnTo>
                    <a:pt x="207962" y="52070"/>
                  </a:lnTo>
                  <a:lnTo>
                    <a:pt x="203889" y="31878"/>
                  </a:lnTo>
                  <a:lnTo>
                    <a:pt x="192762" y="15319"/>
                  </a:lnTo>
                  <a:lnTo>
                    <a:pt x="176217" y="4117"/>
                  </a:lnTo>
                  <a:lnTo>
                    <a:pt x="1558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36595" y="5188737"/>
            <a:ext cx="774009" cy="271462"/>
          </a:xfrm>
          <a:prstGeom prst="rect">
            <a:avLst/>
          </a:prstGeom>
        </p:spPr>
      </p:pic>
      <p:grpSp>
        <p:nvGrpSpPr>
          <p:cNvPr id="22" name="object 22"/>
          <p:cNvGrpSpPr/>
          <p:nvPr/>
        </p:nvGrpSpPr>
        <p:grpSpPr>
          <a:xfrm>
            <a:off x="9225184" y="4052119"/>
            <a:ext cx="650875" cy="1061720"/>
            <a:chOff x="9225184" y="4052119"/>
            <a:chExt cx="650875" cy="1061720"/>
          </a:xfrm>
        </p:grpSpPr>
        <p:sp>
          <p:nvSpPr>
            <p:cNvPr id="23" name="object 23"/>
            <p:cNvSpPr/>
            <p:nvPr/>
          </p:nvSpPr>
          <p:spPr>
            <a:xfrm>
              <a:off x="9284874" y="4052119"/>
              <a:ext cx="278765" cy="624205"/>
            </a:xfrm>
            <a:custGeom>
              <a:avLst/>
              <a:gdLst/>
              <a:ahLst/>
              <a:cxnLst/>
              <a:rect l="l" t="t" r="r" b="b"/>
              <a:pathLst>
                <a:path w="278765" h="624204">
                  <a:moveTo>
                    <a:pt x="52451" y="98631"/>
                  </a:moveTo>
                  <a:lnTo>
                    <a:pt x="31732" y="102599"/>
                  </a:lnTo>
                  <a:lnTo>
                    <a:pt x="32028" y="102599"/>
                  </a:lnTo>
                  <a:lnTo>
                    <a:pt x="14962" y="114074"/>
                  </a:lnTo>
                  <a:lnTo>
                    <a:pt x="3944" y="130777"/>
                  </a:lnTo>
                  <a:lnTo>
                    <a:pt x="0" y="150160"/>
                  </a:lnTo>
                  <a:lnTo>
                    <a:pt x="3889" y="170465"/>
                  </a:lnTo>
                  <a:lnTo>
                    <a:pt x="18902" y="207349"/>
                  </a:lnTo>
                  <a:lnTo>
                    <a:pt x="166449" y="571785"/>
                  </a:lnTo>
                  <a:lnTo>
                    <a:pt x="173989" y="587422"/>
                  </a:lnTo>
                  <a:lnTo>
                    <a:pt x="186054" y="604487"/>
                  </a:lnTo>
                  <a:lnTo>
                    <a:pt x="203239" y="618219"/>
                  </a:lnTo>
                  <a:lnTo>
                    <a:pt x="226139" y="623855"/>
                  </a:lnTo>
                  <a:lnTo>
                    <a:pt x="248875" y="619782"/>
                  </a:lnTo>
                  <a:lnTo>
                    <a:pt x="265152" y="608655"/>
                  </a:lnTo>
                  <a:lnTo>
                    <a:pt x="274940" y="592110"/>
                  </a:lnTo>
                  <a:lnTo>
                    <a:pt x="278209" y="571785"/>
                  </a:lnTo>
                  <a:lnTo>
                    <a:pt x="278209" y="309847"/>
                  </a:lnTo>
                  <a:lnTo>
                    <a:pt x="174386" y="309847"/>
                  </a:lnTo>
                  <a:lnTo>
                    <a:pt x="100091" y="130777"/>
                  </a:lnTo>
                  <a:lnTo>
                    <a:pt x="88537" y="113593"/>
                  </a:lnTo>
                  <a:lnTo>
                    <a:pt x="71953" y="102599"/>
                  </a:lnTo>
                  <a:lnTo>
                    <a:pt x="52451" y="98631"/>
                  </a:lnTo>
                  <a:close/>
                </a:path>
                <a:path w="278765" h="624204">
                  <a:moveTo>
                    <a:pt x="226297" y="0"/>
                  </a:moveTo>
                  <a:lnTo>
                    <a:pt x="206044" y="4085"/>
                  </a:lnTo>
                  <a:lnTo>
                    <a:pt x="206199" y="4085"/>
                  </a:lnTo>
                  <a:lnTo>
                    <a:pt x="189625" y="15287"/>
                  </a:lnTo>
                  <a:lnTo>
                    <a:pt x="178504" y="31712"/>
                  </a:lnTo>
                  <a:lnTo>
                    <a:pt x="174386" y="52037"/>
                  </a:lnTo>
                  <a:lnTo>
                    <a:pt x="174386" y="309847"/>
                  </a:lnTo>
                  <a:lnTo>
                    <a:pt x="278209" y="309847"/>
                  </a:lnTo>
                  <a:lnTo>
                    <a:pt x="278209" y="52037"/>
                  </a:lnTo>
                  <a:lnTo>
                    <a:pt x="274136" y="31846"/>
                  </a:lnTo>
                  <a:lnTo>
                    <a:pt x="263009" y="15287"/>
                  </a:lnTo>
                  <a:lnTo>
                    <a:pt x="246464" y="4085"/>
                  </a:lnTo>
                  <a:lnTo>
                    <a:pt x="226297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225184" y="4416180"/>
              <a:ext cx="233045" cy="416559"/>
            </a:xfrm>
            <a:custGeom>
              <a:avLst/>
              <a:gdLst/>
              <a:ahLst/>
              <a:cxnLst/>
              <a:rect l="l" t="t" r="r" b="b"/>
              <a:pathLst>
                <a:path w="233045" h="416560">
                  <a:moveTo>
                    <a:pt x="52451" y="0"/>
                  </a:moveTo>
                  <a:lnTo>
                    <a:pt x="32146" y="3889"/>
                  </a:lnTo>
                  <a:lnTo>
                    <a:pt x="14962" y="15443"/>
                  </a:lnTo>
                  <a:lnTo>
                    <a:pt x="3968" y="32027"/>
                  </a:lnTo>
                  <a:lnTo>
                    <a:pt x="0" y="51529"/>
                  </a:lnTo>
                  <a:lnTo>
                    <a:pt x="3889" y="71834"/>
                  </a:lnTo>
                  <a:lnTo>
                    <a:pt x="132794" y="383936"/>
                  </a:lnTo>
                  <a:lnTo>
                    <a:pt x="144348" y="401121"/>
                  </a:lnTo>
                  <a:lnTo>
                    <a:pt x="160932" y="412115"/>
                  </a:lnTo>
                  <a:lnTo>
                    <a:pt x="180434" y="416083"/>
                  </a:lnTo>
                  <a:lnTo>
                    <a:pt x="200739" y="412194"/>
                  </a:lnTo>
                  <a:lnTo>
                    <a:pt x="217924" y="400640"/>
                  </a:lnTo>
                  <a:lnTo>
                    <a:pt x="228917" y="384055"/>
                  </a:lnTo>
                  <a:lnTo>
                    <a:pt x="232886" y="364554"/>
                  </a:lnTo>
                  <a:lnTo>
                    <a:pt x="228996" y="344249"/>
                  </a:lnTo>
                  <a:lnTo>
                    <a:pt x="100091" y="32146"/>
                  </a:lnTo>
                  <a:lnTo>
                    <a:pt x="88537" y="14962"/>
                  </a:lnTo>
                  <a:lnTo>
                    <a:pt x="71953" y="3968"/>
                  </a:lnTo>
                  <a:lnTo>
                    <a:pt x="52451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641506" y="4873777"/>
              <a:ext cx="234315" cy="239394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381473" y="4873777"/>
              <a:ext cx="233997" cy="239712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9511331" y="4150830"/>
              <a:ext cx="364490" cy="681990"/>
            </a:xfrm>
            <a:custGeom>
              <a:avLst/>
              <a:gdLst/>
              <a:ahLst/>
              <a:cxnLst/>
              <a:rect l="l" t="t" r="r" b="b"/>
              <a:pathLst>
                <a:path w="364490" h="681989">
                  <a:moveTo>
                    <a:pt x="155892" y="0"/>
                  </a:moveTo>
                  <a:lnTo>
                    <a:pt x="135567" y="4072"/>
                  </a:lnTo>
                  <a:lnTo>
                    <a:pt x="119022" y="15200"/>
                  </a:lnTo>
                  <a:lnTo>
                    <a:pt x="107895" y="31745"/>
                  </a:lnTo>
                  <a:lnTo>
                    <a:pt x="103822" y="52070"/>
                  </a:lnTo>
                  <a:lnTo>
                    <a:pt x="103822" y="460375"/>
                  </a:lnTo>
                  <a:lnTo>
                    <a:pt x="108947" y="485680"/>
                  </a:lnTo>
                  <a:lnTo>
                    <a:pt x="122912" y="506372"/>
                  </a:lnTo>
                  <a:lnTo>
                    <a:pt x="143604" y="520337"/>
                  </a:lnTo>
                  <a:lnTo>
                    <a:pt x="168910" y="525462"/>
                  </a:lnTo>
                  <a:lnTo>
                    <a:pt x="260032" y="525462"/>
                  </a:lnTo>
                  <a:lnTo>
                    <a:pt x="260032" y="577532"/>
                  </a:lnTo>
                  <a:lnTo>
                    <a:pt x="52070" y="577532"/>
                  </a:lnTo>
                  <a:lnTo>
                    <a:pt x="15319" y="592732"/>
                  </a:lnTo>
                  <a:lnTo>
                    <a:pt x="0" y="629602"/>
                  </a:lnTo>
                  <a:lnTo>
                    <a:pt x="4072" y="649927"/>
                  </a:lnTo>
                  <a:lnTo>
                    <a:pt x="15200" y="666472"/>
                  </a:lnTo>
                  <a:lnTo>
                    <a:pt x="31745" y="677599"/>
                  </a:lnTo>
                  <a:lnTo>
                    <a:pt x="52070" y="681672"/>
                  </a:lnTo>
                  <a:lnTo>
                    <a:pt x="312102" y="681672"/>
                  </a:lnTo>
                  <a:lnTo>
                    <a:pt x="332293" y="677599"/>
                  </a:lnTo>
                  <a:lnTo>
                    <a:pt x="348853" y="666472"/>
                  </a:lnTo>
                  <a:lnTo>
                    <a:pt x="360054" y="649927"/>
                  </a:lnTo>
                  <a:lnTo>
                    <a:pt x="364172" y="629602"/>
                  </a:lnTo>
                  <a:lnTo>
                    <a:pt x="364172" y="161290"/>
                  </a:lnTo>
                  <a:lnTo>
                    <a:pt x="360099" y="141098"/>
                  </a:lnTo>
                  <a:lnTo>
                    <a:pt x="348972" y="124539"/>
                  </a:lnTo>
                  <a:lnTo>
                    <a:pt x="332427" y="113337"/>
                  </a:lnTo>
                  <a:lnTo>
                    <a:pt x="312102" y="109220"/>
                  </a:lnTo>
                  <a:lnTo>
                    <a:pt x="291911" y="113292"/>
                  </a:lnTo>
                  <a:lnTo>
                    <a:pt x="275351" y="124420"/>
                  </a:lnTo>
                  <a:lnTo>
                    <a:pt x="264150" y="140965"/>
                  </a:lnTo>
                  <a:lnTo>
                    <a:pt x="260032" y="161290"/>
                  </a:lnTo>
                  <a:lnTo>
                    <a:pt x="260032" y="421322"/>
                  </a:lnTo>
                  <a:lnTo>
                    <a:pt x="233997" y="421322"/>
                  </a:lnTo>
                  <a:lnTo>
                    <a:pt x="223901" y="419263"/>
                  </a:lnTo>
                  <a:lnTo>
                    <a:pt x="215622" y="413662"/>
                  </a:lnTo>
                  <a:lnTo>
                    <a:pt x="210021" y="405383"/>
                  </a:lnTo>
                  <a:lnTo>
                    <a:pt x="207962" y="395287"/>
                  </a:lnTo>
                  <a:lnTo>
                    <a:pt x="207962" y="52070"/>
                  </a:lnTo>
                  <a:lnTo>
                    <a:pt x="203889" y="31878"/>
                  </a:lnTo>
                  <a:lnTo>
                    <a:pt x="192762" y="15319"/>
                  </a:lnTo>
                  <a:lnTo>
                    <a:pt x="176217" y="4117"/>
                  </a:lnTo>
                  <a:lnTo>
                    <a:pt x="1558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8" name="object 2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194465" y="5217629"/>
            <a:ext cx="686756" cy="225742"/>
          </a:xfrm>
          <a:prstGeom prst="rect">
            <a:avLst/>
          </a:prstGeom>
        </p:spPr>
      </p:pic>
      <p:grpSp>
        <p:nvGrpSpPr>
          <p:cNvPr id="29" name="object 29"/>
          <p:cNvGrpSpPr/>
          <p:nvPr/>
        </p:nvGrpSpPr>
        <p:grpSpPr>
          <a:xfrm>
            <a:off x="1390893" y="4047039"/>
            <a:ext cx="650875" cy="1061720"/>
            <a:chOff x="1390893" y="4047039"/>
            <a:chExt cx="650875" cy="1061720"/>
          </a:xfrm>
        </p:grpSpPr>
        <p:sp>
          <p:nvSpPr>
            <p:cNvPr id="30" name="object 30"/>
            <p:cNvSpPr/>
            <p:nvPr/>
          </p:nvSpPr>
          <p:spPr>
            <a:xfrm>
              <a:off x="1450583" y="4047039"/>
              <a:ext cx="278765" cy="624205"/>
            </a:xfrm>
            <a:custGeom>
              <a:avLst/>
              <a:gdLst/>
              <a:ahLst/>
              <a:cxnLst/>
              <a:rect l="l" t="t" r="r" b="b"/>
              <a:pathLst>
                <a:path w="278764" h="624204">
                  <a:moveTo>
                    <a:pt x="52451" y="98631"/>
                  </a:moveTo>
                  <a:lnTo>
                    <a:pt x="31732" y="102599"/>
                  </a:lnTo>
                  <a:lnTo>
                    <a:pt x="32028" y="102599"/>
                  </a:lnTo>
                  <a:lnTo>
                    <a:pt x="14962" y="114074"/>
                  </a:lnTo>
                  <a:lnTo>
                    <a:pt x="3944" y="130777"/>
                  </a:lnTo>
                  <a:lnTo>
                    <a:pt x="0" y="150160"/>
                  </a:lnTo>
                  <a:lnTo>
                    <a:pt x="3889" y="170465"/>
                  </a:lnTo>
                  <a:lnTo>
                    <a:pt x="18902" y="207349"/>
                  </a:lnTo>
                  <a:lnTo>
                    <a:pt x="166449" y="571785"/>
                  </a:lnTo>
                  <a:lnTo>
                    <a:pt x="173989" y="587422"/>
                  </a:lnTo>
                  <a:lnTo>
                    <a:pt x="186054" y="604487"/>
                  </a:lnTo>
                  <a:lnTo>
                    <a:pt x="203239" y="618219"/>
                  </a:lnTo>
                  <a:lnTo>
                    <a:pt x="226139" y="623855"/>
                  </a:lnTo>
                  <a:lnTo>
                    <a:pt x="248875" y="619782"/>
                  </a:lnTo>
                  <a:lnTo>
                    <a:pt x="265152" y="608655"/>
                  </a:lnTo>
                  <a:lnTo>
                    <a:pt x="274940" y="592110"/>
                  </a:lnTo>
                  <a:lnTo>
                    <a:pt x="278209" y="571785"/>
                  </a:lnTo>
                  <a:lnTo>
                    <a:pt x="278209" y="309847"/>
                  </a:lnTo>
                  <a:lnTo>
                    <a:pt x="174386" y="309847"/>
                  </a:lnTo>
                  <a:lnTo>
                    <a:pt x="100091" y="130777"/>
                  </a:lnTo>
                  <a:lnTo>
                    <a:pt x="88537" y="113593"/>
                  </a:lnTo>
                  <a:lnTo>
                    <a:pt x="71953" y="102599"/>
                  </a:lnTo>
                  <a:lnTo>
                    <a:pt x="52451" y="98631"/>
                  </a:lnTo>
                  <a:close/>
                </a:path>
                <a:path w="278764" h="624204">
                  <a:moveTo>
                    <a:pt x="226297" y="0"/>
                  </a:moveTo>
                  <a:lnTo>
                    <a:pt x="206044" y="4085"/>
                  </a:lnTo>
                  <a:lnTo>
                    <a:pt x="206199" y="4085"/>
                  </a:lnTo>
                  <a:lnTo>
                    <a:pt x="189625" y="15287"/>
                  </a:lnTo>
                  <a:lnTo>
                    <a:pt x="178504" y="31712"/>
                  </a:lnTo>
                  <a:lnTo>
                    <a:pt x="174386" y="52037"/>
                  </a:lnTo>
                  <a:lnTo>
                    <a:pt x="174386" y="309847"/>
                  </a:lnTo>
                  <a:lnTo>
                    <a:pt x="278209" y="309847"/>
                  </a:lnTo>
                  <a:lnTo>
                    <a:pt x="278209" y="52037"/>
                  </a:lnTo>
                  <a:lnTo>
                    <a:pt x="274136" y="31846"/>
                  </a:lnTo>
                  <a:lnTo>
                    <a:pt x="263009" y="15287"/>
                  </a:lnTo>
                  <a:lnTo>
                    <a:pt x="246464" y="4085"/>
                  </a:lnTo>
                  <a:lnTo>
                    <a:pt x="226297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390893" y="4411100"/>
              <a:ext cx="233045" cy="416559"/>
            </a:xfrm>
            <a:custGeom>
              <a:avLst/>
              <a:gdLst/>
              <a:ahLst/>
              <a:cxnLst/>
              <a:rect l="l" t="t" r="r" b="b"/>
              <a:pathLst>
                <a:path w="233044" h="416560">
                  <a:moveTo>
                    <a:pt x="52451" y="0"/>
                  </a:moveTo>
                  <a:lnTo>
                    <a:pt x="32146" y="3889"/>
                  </a:lnTo>
                  <a:lnTo>
                    <a:pt x="14962" y="15443"/>
                  </a:lnTo>
                  <a:lnTo>
                    <a:pt x="3968" y="32027"/>
                  </a:lnTo>
                  <a:lnTo>
                    <a:pt x="0" y="51529"/>
                  </a:lnTo>
                  <a:lnTo>
                    <a:pt x="3889" y="71834"/>
                  </a:lnTo>
                  <a:lnTo>
                    <a:pt x="132794" y="383936"/>
                  </a:lnTo>
                  <a:lnTo>
                    <a:pt x="144348" y="401121"/>
                  </a:lnTo>
                  <a:lnTo>
                    <a:pt x="160932" y="412114"/>
                  </a:lnTo>
                  <a:lnTo>
                    <a:pt x="180434" y="416083"/>
                  </a:lnTo>
                  <a:lnTo>
                    <a:pt x="200739" y="412194"/>
                  </a:lnTo>
                  <a:lnTo>
                    <a:pt x="217924" y="400640"/>
                  </a:lnTo>
                  <a:lnTo>
                    <a:pt x="228917" y="384055"/>
                  </a:lnTo>
                  <a:lnTo>
                    <a:pt x="232886" y="364554"/>
                  </a:lnTo>
                  <a:lnTo>
                    <a:pt x="228996" y="344249"/>
                  </a:lnTo>
                  <a:lnTo>
                    <a:pt x="100091" y="32146"/>
                  </a:lnTo>
                  <a:lnTo>
                    <a:pt x="88537" y="14962"/>
                  </a:lnTo>
                  <a:lnTo>
                    <a:pt x="71953" y="3968"/>
                  </a:lnTo>
                  <a:lnTo>
                    <a:pt x="52451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07215" y="4868697"/>
              <a:ext cx="234314" cy="239394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46865" y="4868697"/>
              <a:ext cx="233997" cy="239712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1676722" y="4145750"/>
              <a:ext cx="364490" cy="681990"/>
            </a:xfrm>
            <a:custGeom>
              <a:avLst/>
              <a:gdLst/>
              <a:ahLst/>
              <a:cxnLst/>
              <a:rect l="l" t="t" r="r" b="b"/>
              <a:pathLst>
                <a:path w="364489" h="681989">
                  <a:moveTo>
                    <a:pt x="155892" y="0"/>
                  </a:moveTo>
                  <a:lnTo>
                    <a:pt x="135567" y="4072"/>
                  </a:lnTo>
                  <a:lnTo>
                    <a:pt x="119022" y="15200"/>
                  </a:lnTo>
                  <a:lnTo>
                    <a:pt x="107895" y="31745"/>
                  </a:lnTo>
                  <a:lnTo>
                    <a:pt x="103822" y="52070"/>
                  </a:lnTo>
                  <a:lnTo>
                    <a:pt x="103822" y="460375"/>
                  </a:lnTo>
                  <a:lnTo>
                    <a:pt x="108947" y="485680"/>
                  </a:lnTo>
                  <a:lnTo>
                    <a:pt x="122912" y="506372"/>
                  </a:lnTo>
                  <a:lnTo>
                    <a:pt x="143604" y="520337"/>
                  </a:lnTo>
                  <a:lnTo>
                    <a:pt x="168909" y="525462"/>
                  </a:lnTo>
                  <a:lnTo>
                    <a:pt x="260032" y="525462"/>
                  </a:lnTo>
                  <a:lnTo>
                    <a:pt x="260032" y="577532"/>
                  </a:lnTo>
                  <a:lnTo>
                    <a:pt x="52069" y="577532"/>
                  </a:lnTo>
                  <a:lnTo>
                    <a:pt x="15319" y="592732"/>
                  </a:lnTo>
                  <a:lnTo>
                    <a:pt x="0" y="629602"/>
                  </a:lnTo>
                  <a:lnTo>
                    <a:pt x="4072" y="649927"/>
                  </a:lnTo>
                  <a:lnTo>
                    <a:pt x="15200" y="666472"/>
                  </a:lnTo>
                  <a:lnTo>
                    <a:pt x="31745" y="677599"/>
                  </a:lnTo>
                  <a:lnTo>
                    <a:pt x="52069" y="681672"/>
                  </a:lnTo>
                  <a:lnTo>
                    <a:pt x="312102" y="681672"/>
                  </a:lnTo>
                  <a:lnTo>
                    <a:pt x="332293" y="677599"/>
                  </a:lnTo>
                  <a:lnTo>
                    <a:pt x="348853" y="666472"/>
                  </a:lnTo>
                  <a:lnTo>
                    <a:pt x="360054" y="649927"/>
                  </a:lnTo>
                  <a:lnTo>
                    <a:pt x="364172" y="629602"/>
                  </a:lnTo>
                  <a:lnTo>
                    <a:pt x="364172" y="161290"/>
                  </a:lnTo>
                  <a:lnTo>
                    <a:pt x="360099" y="141098"/>
                  </a:lnTo>
                  <a:lnTo>
                    <a:pt x="348972" y="124539"/>
                  </a:lnTo>
                  <a:lnTo>
                    <a:pt x="332427" y="113337"/>
                  </a:lnTo>
                  <a:lnTo>
                    <a:pt x="312102" y="109220"/>
                  </a:lnTo>
                  <a:lnTo>
                    <a:pt x="291911" y="113292"/>
                  </a:lnTo>
                  <a:lnTo>
                    <a:pt x="275351" y="124420"/>
                  </a:lnTo>
                  <a:lnTo>
                    <a:pt x="264150" y="140965"/>
                  </a:lnTo>
                  <a:lnTo>
                    <a:pt x="260032" y="161290"/>
                  </a:lnTo>
                  <a:lnTo>
                    <a:pt x="260032" y="421322"/>
                  </a:lnTo>
                  <a:lnTo>
                    <a:pt x="233997" y="421322"/>
                  </a:lnTo>
                  <a:lnTo>
                    <a:pt x="223901" y="419263"/>
                  </a:lnTo>
                  <a:lnTo>
                    <a:pt x="215622" y="413662"/>
                  </a:lnTo>
                  <a:lnTo>
                    <a:pt x="210021" y="405383"/>
                  </a:lnTo>
                  <a:lnTo>
                    <a:pt x="207962" y="395287"/>
                  </a:lnTo>
                  <a:lnTo>
                    <a:pt x="207962" y="52070"/>
                  </a:lnTo>
                  <a:lnTo>
                    <a:pt x="203889" y="31878"/>
                  </a:lnTo>
                  <a:lnTo>
                    <a:pt x="192762" y="15319"/>
                  </a:lnTo>
                  <a:lnTo>
                    <a:pt x="176217" y="4117"/>
                  </a:lnTo>
                  <a:lnTo>
                    <a:pt x="1558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5" name="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85252" y="5193182"/>
            <a:ext cx="653737" cy="255269"/>
          </a:xfrm>
          <a:prstGeom prst="rect">
            <a:avLst/>
          </a:prstGeom>
        </p:spPr>
      </p:pic>
      <p:grpSp>
        <p:nvGrpSpPr>
          <p:cNvPr id="36" name="object 36"/>
          <p:cNvGrpSpPr/>
          <p:nvPr/>
        </p:nvGrpSpPr>
        <p:grpSpPr>
          <a:xfrm>
            <a:off x="3120992" y="4036659"/>
            <a:ext cx="650875" cy="1061720"/>
            <a:chOff x="3120992" y="4036659"/>
            <a:chExt cx="650875" cy="1061720"/>
          </a:xfrm>
        </p:grpSpPr>
        <p:sp>
          <p:nvSpPr>
            <p:cNvPr id="37" name="object 37"/>
            <p:cNvSpPr/>
            <p:nvPr/>
          </p:nvSpPr>
          <p:spPr>
            <a:xfrm>
              <a:off x="3180682" y="4036659"/>
              <a:ext cx="278765" cy="624205"/>
            </a:xfrm>
            <a:custGeom>
              <a:avLst/>
              <a:gdLst/>
              <a:ahLst/>
              <a:cxnLst/>
              <a:rect l="l" t="t" r="r" b="b"/>
              <a:pathLst>
                <a:path w="278764" h="624204">
                  <a:moveTo>
                    <a:pt x="52451" y="98631"/>
                  </a:moveTo>
                  <a:lnTo>
                    <a:pt x="31732" y="102599"/>
                  </a:lnTo>
                  <a:lnTo>
                    <a:pt x="32028" y="102599"/>
                  </a:lnTo>
                  <a:lnTo>
                    <a:pt x="14962" y="114074"/>
                  </a:lnTo>
                  <a:lnTo>
                    <a:pt x="3944" y="130777"/>
                  </a:lnTo>
                  <a:lnTo>
                    <a:pt x="0" y="150160"/>
                  </a:lnTo>
                  <a:lnTo>
                    <a:pt x="3889" y="170465"/>
                  </a:lnTo>
                  <a:lnTo>
                    <a:pt x="18902" y="207349"/>
                  </a:lnTo>
                  <a:lnTo>
                    <a:pt x="166449" y="571785"/>
                  </a:lnTo>
                  <a:lnTo>
                    <a:pt x="173990" y="587422"/>
                  </a:lnTo>
                  <a:lnTo>
                    <a:pt x="186055" y="604487"/>
                  </a:lnTo>
                  <a:lnTo>
                    <a:pt x="203239" y="618219"/>
                  </a:lnTo>
                  <a:lnTo>
                    <a:pt x="226139" y="623855"/>
                  </a:lnTo>
                  <a:lnTo>
                    <a:pt x="248875" y="619782"/>
                  </a:lnTo>
                  <a:lnTo>
                    <a:pt x="265152" y="608655"/>
                  </a:lnTo>
                  <a:lnTo>
                    <a:pt x="274940" y="592110"/>
                  </a:lnTo>
                  <a:lnTo>
                    <a:pt x="278209" y="571785"/>
                  </a:lnTo>
                  <a:lnTo>
                    <a:pt x="278209" y="309847"/>
                  </a:lnTo>
                  <a:lnTo>
                    <a:pt x="174386" y="309847"/>
                  </a:lnTo>
                  <a:lnTo>
                    <a:pt x="100091" y="130777"/>
                  </a:lnTo>
                  <a:lnTo>
                    <a:pt x="88537" y="113593"/>
                  </a:lnTo>
                  <a:lnTo>
                    <a:pt x="71953" y="102599"/>
                  </a:lnTo>
                  <a:lnTo>
                    <a:pt x="52451" y="98631"/>
                  </a:lnTo>
                  <a:close/>
                </a:path>
                <a:path w="278764" h="624204">
                  <a:moveTo>
                    <a:pt x="226297" y="0"/>
                  </a:moveTo>
                  <a:lnTo>
                    <a:pt x="206044" y="4085"/>
                  </a:lnTo>
                  <a:lnTo>
                    <a:pt x="206199" y="4085"/>
                  </a:lnTo>
                  <a:lnTo>
                    <a:pt x="189625" y="15287"/>
                  </a:lnTo>
                  <a:lnTo>
                    <a:pt x="178504" y="31712"/>
                  </a:lnTo>
                  <a:lnTo>
                    <a:pt x="174386" y="52037"/>
                  </a:lnTo>
                  <a:lnTo>
                    <a:pt x="174386" y="309847"/>
                  </a:lnTo>
                  <a:lnTo>
                    <a:pt x="278209" y="309847"/>
                  </a:lnTo>
                  <a:lnTo>
                    <a:pt x="278209" y="52037"/>
                  </a:lnTo>
                  <a:lnTo>
                    <a:pt x="274136" y="31846"/>
                  </a:lnTo>
                  <a:lnTo>
                    <a:pt x="263009" y="15287"/>
                  </a:lnTo>
                  <a:lnTo>
                    <a:pt x="246464" y="4085"/>
                  </a:lnTo>
                  <a:lnTo>
                    <a:pt x="226297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120992" y="4400720"/>
              <a:ext cx="233045" cy="416559"/>
            </a:xfrm>
            <a:custGeom>
              <a:avLst/>
              <a:gdLst/>
              <a:ahLst/>
              <a:cxnLst/>
              <a:rect l="l" t="t" r="r" b="b"/>
              <a:pathLst>
                <a:path w="233045" h="416560">
                  <a:moveTo>
                    <a:pt x="52451" y="0"/>
                  </a:moveTo>
                  <a:lnTo>
                    <a:pt x="32146" y="3889"/>
                  </a:lnTo>
                  <a:lnTo>
                    <a:pt x="14962" y="15443"/>
                  </a:lnTo>
                  <a:lnTo>
                    <a:pt x="3968" y="32027"/>
                  </a:lnTo>
                  <a:lnTo>
                    <a:pt x="0" y="51529"/>
                  </a:lnTo>
                  <a:lnTo>
                    <a:pt x="3889" y="71834"/>
                  </a:lnTo>
                  <a:lnTo>
                    <a:pt x="132794" y="383936"/>
                  </a:lnTo>
                  <a:lnTo>
                    <a:pt x="144348" y="401121"/>
                  </a:lnTo>
                  <a:lnTo>
                    <a:pt x="160932" y="412114"/>
                  </a:lnTo>
                  <a:lnTo>
                    <a:pt x="180434" y="416083"/>
                  </a:lnTo>
                  <a:lnTo>
                    <a:pt x="200739" y="412194"/>
                  </a:lnTo>
                  <a:lnTo>
                    <a:pt x="217924" y="400640"/>
                  </a:lnTo>
                  <a:lnTo>
                    <a:pt x="228917" y="384055"/>
                  </a:lnTo>
                  <a:lnTo>
                    <a:pt x="232886" y="364554"/>
                  </a:lnTo>
                  <a:lnTo>
                    <a:pt x="228996" y="344249"/>
                  </a:lnTo>
                  <a:lnTo>
                    <a:pt x="100091" y="32146"/>
                  </a:lnTo>
                  <a:lnTo>
                    <a:pt x="88537" y="14962"/>
                  </a:lnTo>
                  <a:lnTo>
                    <a:pt x="71953" y="3968"/>
                  </a:lnTo>
                  <a:lnTo>
                    <a:pt x="52451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537314" y="4858316"/>
              <a:ext cx="234314" cy="239394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276964" y="4858316"/>
              <a:ext cx="233997" cy="239712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3406822" y="4135370"/>
              <a:ext cx="364490" cy="681990"/>
            </a:xfrm>
            <a:custGeom>
              <a:avLst/>
              <a:gdLst/>
              <a:ahLst/>
              <a:cxnLst/>
              <a:rect l="l" t="t" r="r" b="b"/>
              <a:pathLst>
                <a:path w="364489" h="681989">
                  <a:moveTo>
                    <a:pt x="155892" y="0"/>
                  </a:moveTo>
                  <a:lnTo>
                    <a:pt x="135567" y="4072"/>
                  </a:lnTo>
                  <a:lnTo>
                    <a:pt x="119022" y="15200"/>
                  </a:lnTo>
                  <a:lnTo>
                    <a:pt x="107895" y="31745"/>
                  </a:lnTo>
                  <a:lnTo>
                    <a:pt x="103822" y="52070"/>
                  </a:lnTo>
                  <a:lnTo>
                    <a:pt x="103822" y="460375"/>
                  </a:lnTo>
                  <a:lnTo>
                    <a:pt x="108947" y="485680"/>
                  </a:lnTo>
                  <a:lnTo>
                    <a:pt x="122912" y="506372"/>
                  </a:lnTo>
                  <a:lnTo>
                    <a:pt x="143604" y="520337"/>
                  </a:lnTo>
                  <a:lnTo>
                    <a:pt x="168909" y="525462"/>
                  </a:lnTo>
                  <a:lnTo>
                    <a:pt x="260032" y="525462"/>
                  </a:lnTo>
                  <a:lnTo>
                    <a:pt x="260032" y="577532"/>
                  </a:lnTo>
                  <a:lnTo>
                    <a:pt x="52069" y="577532"/>
                  </a:lnTo>
                  <a:lnTo>
                    <a:pt x="15319" y="592732"/>
                  </a:lnTo>
                  <a:lnTo>
                    <a:pt x="0" y="629602"/>
                  </a:lnTo>
                  <a:lnTo>
                    <a:pt x="4072" y="649927"/>
                  </a:lnTo>
                  <a:lnTo>
                    <a:pt x="15200" y="666472"/>
                  </a:lnTo>
                  <a:lnTo>
                    <a:pt x="31745" y="677599"/>
                  </a:lnTo>
                  <a:lnTo>
                    <a:pt x="52069" y="681672"/>
                  </a:lnTo>
                  <a:lnTo>
                    <a:pt x="312102" y="681672"/>
                  </a:lnTo>
                  <a:lnTo>
                    <a:pt x="332293" y="677599"/>
                  </a:lnTo>
                  <a:lnTo>
                    <a:pt x="348853" y="666472"/>
                  </a:lnTo>
                  <a:lnTo>
                    <a:pt x="360054" y="649927"/>
                  </a:lnTo>
                  <a:lnTo>
                    <a:pt x="364172" y="629602"/>
                  </a:lnTo>
                  <a:lnTo>
                    <a:pt x="364172" y="161290"/>
                  </a:lnTo>
                  <a:lnTo>
                    <a:pt x="360099" y="141098"/>
                  </a:lnTo>
                  <a:lnTo>
                    <a:pt x="348972" y="124539"/>
                  </a:lnTo>
                  <a:lnTo>
                    <a:pt x="332427" y="113337"/>
                  </a:lnTo>
                  <a:lnTo>
                    <a:pt x="312102" y="109220"/>
                  </a:lnTo>
                  <a:lnTo>
                    <a:pt x="291911" y="113292"/>
                  </a:lnTo>
                  <a:lnTo>
                    <a:pt x="275351" y="124420"/>
                  </a:lnTo>
                  <a:lnTo>
                    <a:pt x="264150" y="140965"/>
                  </a:lnTo>
                  <a:lnTo>
                    <a:pt x="260032" y="161290"/>
                  </a:lnTo>
                  <a:lnTo>
                    <a:pt x="260032" y="421322"/>
                  </a:lnTo>
                  <a:lnTo>
                    <a:pt x="233997" y="421322"/>
                  </a:lnTo>
                  <a:lnTo>
                    <a:pt x="223901" y="419263"/>
                  </a:lnTo>
                  <a:lnTo>
                    <a:pt x="215622" y="413662"/>
                  </a:lnTo>
                  <a:lnTo>
                    <a:pt x="210021" y="405383"/>
                  </a:lnTo>
                  <a:lnTo>
                    <a:pt x="207962" y="395287"/>
                  </a:lnTo>
                  <a:lnTo>
                    <a:pt x="207962" y="52070"/>
                  </a:lnTo>
                  <a:lnTo>
                    <a:pt x="203889" y="31878"/>
                  </a:lnTo>
                  <a:lnTo>
                    <a:pt x="192762" y="15319"/>
                  </a:lnTo>
                  <a:lnTo>
                    <a:pt x="176217" y="4117"/>
                  </a:lnTo>
                  <a:lnTo>
                    <a:pt x="1558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2" name="object 4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751819" y="5169149"/>
            <a:ext cx="1018222" cy="271779"/>
          </a:xfrm>
          <a:prstGeom prst="rect">
            <a:avLst/>
          </a:prstGeom>
        </p:spPr>
      </p:pic>
      <p:grpSp>
        <p:nvGrpSpPr>
          <p:cNvPr id="43" name="object 43"/>
          <p:cNvGrpSpPr/>
          <p:nvPr/>
        </p:nvGrpSpPr>
        <p:grpSpPr>
          <a:xfrm>
            <a:off x="6408082" y="4022229"/>
            <a:ext cx="650875" cy="1061720"/>
            <a:chOff x="6408082" y="4022229"/>
            <a:chExt cx="650875" cy="1061720"/>
          </a:xfrm>
        </p:grpSpPr>
        <p:sp>
          <p:nvSpPr>
            <p:cNvPr id="44" name="object 44"/>
            <p:cNvSpPr/>
            <p:nvPr/>
          </p:nvSpPr>
          <p:spPr>
            <a:xfrm>
              <a:off x="6467772" y="4022229"/>
              <a:ext cx="278765" cy="624205"/>
            </a:xfrm>
            <a:custGeom>
              <a:avLst/>
              <a:gdLst/>
              <a:ahLst/>
              <a:cxnLst/>
              <a:rect l="l" t="t" r="r" b="b"/>
              <a:pathLst>
                <a:path w="278765" h="624204">
                  <a:moveTo>
                    <a:pt x="226139" y="0"/>
                  </a:moveTo>
                  <a:lnTo>
                    <a:pt x="226456" y="317"/>
                  </a:lnTo>
                  <a:lnTo>
                    <a:pt x="206265" y="4390"/>
                  </a:lnTo>
                  <a:lnTo>
                    <a:pt x="189706" y="15517"/>
                  </a:lnTo>
                  <a:lnTo>
                    <a:pt x="178504" y="32062"/>
                  </a:lnTo>
                  <a:lnTo>
                    <a:pt x="174386" y="52387"/>
                  </a:lnTo>
                  <a:lnTo>
                    <a:pt x="174386" y="310197"/>
                  </a:lnTo>
                  <a:lnTo>
                    <a:pt x="100091" y="131127"/>
                  </a:lnTo>
                  <a:lnTo>
                    <a:pt x="71953" y="102949"/>
                  </a:lnTo>
                  <a:lnTo>
                    <a:pt x="32146" y="102869"/>
                  </a:lnTo>
                  <a:lnTo>
                    <a:pt x="3968" y="131008"/>
                  </a:lnTo>
                  <a:lnTo>
                    <a:pt x="0" y="150509"/>
                  </a:lnTo>
                  <a:lnTo>
                    <a:pt x="3889" y="170814"/>
                  </a:lnTo>
                  <a:lnTo>
                    <a:pt x="166449" y="572134"/>
                  </a:lnTo>
                  <a:lnTo>
                    <a:pt x="186055" y="604837"/>
                  </a:lnTo>
                  <a:lnTo>
                    <a:pt x="226139" y="624204"/>
                  </a:lnTo>
                  <a:lnTo>
                    <a:pt x="248875" y="620132"/>
                  </a:lnTo>
                  <a:lnTo>
                    <a:pt x="265152" y="609004"/>
                  </a:lnTo>
                  <a:lnTo>
                    <a:pt x="274940" y="592459"/>
                  </a:lnTo>
                  <a:lnTo>
                    <a:pt x="278209" y="572134"/>
                  </a:lnTo>
                  <a:lnTo>
                    <a:pt x="278209" y="52069"/>
                  </a:lnTo>
                  <a:lnTo>
                    <a:pt x="274136" y="31878"/>
                  </a:lnTo>
                  <a:lnTo>
                    <a:pt x="263009" y="15319"/>
                  </a:lnTo>
                  <a:lnTo>
                    <a:pt x="246464" y="4117"/>
                  </a:lnTo>
                  <a:lnTo>
                    <a:pt x="226139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408082" y="4386322"/>
              <a:ext cx="233045" cy="416559"/>
            </a:xfrm>
            <a:custGeom>
              <a:avLst/>
              <a:gdLst/>
              <a:ahLst/>
              <a:cxnLst/>
              <a:rect l="l" t="t" r="r" b="b"/>
              <a:pathLst>
                <a:path w="233045" h="416560">
                  <a:moveTo>
                    <a:pt x="52451" y="0"/>
                  </a:moveTo>
                  <a:lnTo>
                    <a:pt x="32146" y="3889"/>
                  </a:lnTo>
                  <a:lnTo>
                    <a:pt x="14962" y="15443"/>
                  </a:lnTo>
                  <a:lnTo>
                    <a:pt x="3968" y="32027"/>
                  </a:lnTo>
                  <a:lnTo>
                    <a:pt x="0" y="51529"/>
                  </a:lnTo>
                  <a:lnTo>
                    <a:pt x="3889" y="71834"/>
                  </a:lnTo>
                  <a:lnTo>
                    <a:pt x="132794" y="383936"/>
                  </a:lnTo>
                  <a:lnTo>
                    <a:pt x="144348" y="401121"/>
                  </a:lnTo>
                  <a:lnTo>
                    <a:pt x="160932" y="412115"/>
                  </a:lnTo>
                  <a:lnTo>
                    <a:pt x="180434" y="416083"/>
                  </a:lnTo>
                  <a:lnTo>
                    <a:pt x="200739" y="412194"/>
                  </a:lnTo>
                  <a:lnTo>
                    <a:pt x="217924" y="400640"/>
                  </a:lnTo>
                  <a:lnTo>
                    <a:pt x="228917" y="384055"/>
                  </a:lnTo>
                  <a:lnTo>
                    <a:pt x="232886" y="364554"/>
                  </a:lnTo>
                  <a:lnTo>
                    <a:pt x="228996" y="344249"/>
                  </a:lnTo>
                  <a:lnTo>
                    <a:pt x="100091" y="32146"/>
                  </a:lnTo>
                  <a:lnTo>
                    <a:pt x="88537" y="14962"/>
                  </a:lnTo>
                  <a:lnTo>
                    <a:pt x="71953" y="3968"/>
                  </a:lnTo>
                  <a:lnTo>
                    <a:pt x="52451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824404" y="4843919"/>
              <a:ext cx="234315" cy="23939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4372" y="4844237"/>
              <a:ext cx="233997" cy="239712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6694229" y="4121289"/>
              <a:ext cx="364490" cy="681990"/>
            </a:xfrm>
            <a:custGeom>
              <a:avLst/>
              <a:gdLst/>
              <a:ahLst/>
              <a:cxnLst/>
              <a:rect l="l" t="t" r="r" b="b"/>
              <a:pathLst>
                <a:path w="364490" h="681989">
                  <a:moveTo>
                    <a:pt x="155892" y="0"/>
                  </a:moveTo>
                  <a:lnTo>
                    <a:pt x="135567" y="4072"/>
                  </a:lnTo>
                  <a:lnTo>
                    <a:pt x="119022" y="15200"/>
                  </a:lnTo>
                  <a:lnTo>
                    <a:pt x="107895" y="31745"/>
                  </a:lnTo>
                  <a:lnTo>
                    <a:pt x="103822" y="52070"/>
                  </a:lnTo>
                  <a:lnTo>
                    <a:pt x="103822" y="460375"/>
                  </a:lnTo>
                  <a:lnTo>
                    <a:pt x="108947" y="485680"/>
                  </a:lnTo>
                  <a:lnTo>
                    <a:pt x="122912" y="506372"/>
                  </a:lnTo>
                  <a:lnTo>
                    <a:pt x="143604" y="520337"/>
                  </a:lnTo>
                  <a:lnTo>
                    <a:pt x="168910" y="525462"/>
                  </a:lnTo>
                  <a:lnTo>
                    <a:pt x="260032" y="525462"/>
                  </a:lnTo>
                  <a:lnTo>
                    <a:pt x="260032" y="577532"/>
                  </a:lnTo>
                  <a:lnTo>
                    <a:pt x="52070" y="577532"/>
                  </a:lnTo>
                  <a:lnTo>
                    <a:pt x="15319" y="592732"/>
                  </a:lnTo>
                  <a:lnTo>
                    <a:pt x="0" y="629602"/>
                  </a:lnTo>
                  <a:lnTo>
                    <a:pt x="4072" y="649927"/>
                  </a:lnTo>
                  <a:lnTo>
                    <a:pt x="15200" y="666472"/>
                  </a:lnTo>
                  <a:lnTo>
                    <a:pt x="31745" y="677599"/>
                  </a:lnTo>
                  <a:lnTo>
                    <a:pt x="52070" y="681672"/>
                  </a:lnTo>
                  <a:lnTo>
                    <a:pt x="312102" y="681672"/>
                  </a:lnTo>
                  <a:lnTo>
                    <a:pt x="332293" y="677599"/>
                  </a:lnTo>
                  <a:lnTo>
                    <a:pt x="348853" y="666472"/>
                  </a:lnTo>
                  <a:lnTo>
                    <a:pt x="360054" y="649927"/>
                  </a:lnTo>
                  <a:lnTo>
                    <a:pt x="364172" y="629602"/>
                  </a:lnTo>
                  <a:lnTo>
                    <a:pt x="364172" y="161290"/>
                  </a:lnTo>
                  <a:lnTo>
                    <a:pt x="360099" y="141098"/>
                  </a:lnTo>
                  <a:lnTo>
                    <a:pt x="348972" y="124539"/>
                  </a:lnTo>
                  <a:lnTo>
                    <a:pt x="332427" y="113337"/>
                  </a:lnTo>
                  <a:lnTo>
                    <a:pt x="312102" y="109220"/>
                  </a:lnTo>
                  <a:lnTo>
                    <a:pt x="291911" y="113292"/>
                  </a:lnTo>
                  <a:lnTo>
                    <a:pt x="275351" y="124420"/>
                  </a:lnTo>
                  <a:lnTo>
                    <a:pt x="264150" y="140965"/>
                  </a:lnTo>
                  <a:lnTo>
                    <a:pt x="260032" y="161290"/>
                  </a:lnTo>
                  <a:lnTo>
                    <a:pt x="260032" y="421322"/>
                  </a:lnTo>
                  <a:lnTo>
                    <a:pt x="233997" y="421322"/>
                  </a:lnTo>
                  <a:lnTo>
                    <a:pt x="223901" y="419263"/>
                  </a:lnTo>
                  <a:lnTo>
                    <a:pt x="215622" y="413662"/>
                  </a:lnTo>
                  <a:lnTo>
                    <a:pt x="210021" y="405383"/>
                  </a:lnTo>
                  <a:lnTo>
                    <a:pt x="207962" y="395287"/>
                  </a:lnTo>
                  <a:lnTo>
                    <a:pt x="207962" y="52070"/>
                  </a:lnTo>
                  <a:lnTo>
                    <a:pt x="203889" y="31878"/>
                  </a:lnTo>
                  <a:lnTo>
                    <a:pt x="192762" y="15319"/>
                  </a:lnTo>
                  <a:lnTo>
                    <a:pt x="176217" y="4117"/>
                  </a:lnTo>
                  <a:lnTo>
                    <a:pt x="1558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9" name="object 4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130667" y="5155069"/>
            <a:ext cx="928687" cy="270509"/>
          </a:xfrm>
          <a:prstGeom prst="rect">
            <a:avLst/>
          </a:prstGeom>
        </p:spPr>
      </p:pic>
      <p:grpSp>
        <p:nvGrpSpPr>
          <p:cNvPr id="50" name="object 50"/>
          <p:cNvGrpSpPr/>
          <p:nvPr/>
        </p:nvGrpSpPr>
        <p:grpSpPr>
          <a:xfrm>
            <a:off x="4734973" y="4018737"/>
            <a:ext cx="650875" cy="1061720"/>
            <a:chOff x="4734973" y="4018737"/>
            <a:chExt cx="650875" cy="1061720"/>
          </a:xfrm>
        </p:grpSpPr>
        <p:sp>
          <p:nvSpPr>
            <p:cNvPr id="51" name="object 51"/>
            <p:cNvSpPr/>
            <p:nvPr/>
          </p:nvSpPr>
          <p:spPr>
            <a:xfrm>
              <a:off x="4794663" y="4018737"/>
              <a:ext cx="278765" cy="624205"/>
            </a:xfrm>
            <a:custGeom>
              <a:avLst/>
              <a:gdLst/>
              <a:ahLst/>
              <a:cxnLst/>
              <a:rect l="l" t="t" r="r" b="b"/>
              <a:pathLst>
                <a:path w="278764" h="624204">
                  <a:moveTo>
                    <a:pt x="226139" y="0"/>
                  </a:moveTo>
                  <a:lnTo>
                    <a:pt x="226456" y="317"/>
                  </a:lnTo>
                  <a:lnTo>
                    <a:pt x="206265" y="4390"/>
                  </a:lnTo>
                  <a:lnTo>
                    <a:pt x="189706" y="15517"/>
                  </a:lnTo>
                  <a:lnTo>
                    <a:pt x="178504" y="32062"/>
                  </a:lnTo>
                  <a:lnTo>
                    <a:pt x="174386" y="52387"/>
                  </a:lnTo>
                  <a:lnTo>
                    <a:pt x="174386" y="310197"/>
                  </a:lnTo>
                  <a:lnTo>
                    <a:pt x="100091" y="131127"/>
                  </a:lnTo>
                  <a:lnTo>
                    <a:pt x="71953" y="102949"/>
                  </a:lnTo>
                  <a:lnTo>
                    <a:pt x="32146" y="102869"/>
                  </a:lnTo>
                  <a:lnTo>
                    <a:pt x="3968" y="131008"/>
                  </a:lnTo>
                  <a:lnTo>
                    <a:pt x="0" y="150509"/>
                  </a:lnTo>
                  <a:lnTo>
                    <a:pt x="3889" y="170814"/>
                  </a:lnTo>
                  <a:lnTo>
                    <a:pt x="166449" y="572134"/>
                  </a:lnTo>
                  <a:lnTo>
                    <a:pt x="186055" y="604837"/>
                  </a:lnTo>
                  <a:lnTo>
                    <a:pt x="226139" y="624204"/>
                  </a:lnTo>
                  <a:lnTo>
                    <a:pt x="248875" y="620132"/>
                  </a:lnTo>
                  <a:lnTo>
                    <a:pt x="265152" y="609004"/>
                  </a:lnTo>
                  <a:lnTo>
                    <a:pt x="274940" y="592459"/>
                  </a:lnTo>
                  <a:lnTo>
                    <a:pt x="278209" y="572134"/>
                  </a:lnTo>
                  <a:lnTo>
                    <a:pt x="278209" y="52069"/>
                  </a:lnTo>
                  <a:lnTo>
                    <a:pt x="274136" y="31878"/>
                  </a:lnTo>
                  <a:lnTo>
                    <a:pt x="263009" y="15319"/>
                  </a:lnTo>
                  <a:lnTo>
                    <a:pt x="246464" y="4117"/>
                  </a:lnTo>
                  <a:lnTo>
                    <a:pt x="226139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4734973" y="4382830"/>
              <a:ext cx="233045" cy="416559"/>
            </a:xfrm>
            <a:custGeom>
              <a:avLst/>
              <a:gdLst/>
              <a:ahLst/>
              <a:cxnLst/>
              <a:rect l="l" t="t" r="r" b="b"/>
              <a:pathLst>
                <a:path w="233045" h="416560">
                  <a:moveTo>
                    <a:pt x="52451" y="0"/>
                  </a:moveTo>
                  <a:lnTo>
                    <a:pt x="32146" y="3889"/>
                  </a:lnTo>
                  <a:lnTo>
                    <a:pt x="14962" y="15443"/>
                  </a:lnTo>
                  <a:lnTo>
                    <a:pt x="3968" y="32027"/>
                  </a:lnTo>
                  <a:lnTo>
                    <a:pt x="0" y="51529"/>
                  </a:lnTo>
                  <a:lnTo>
                    <a:pt x="3889" y="71834"/>
                  </a:lnTo>
                  <a:lnTo>
                    <a:pt x="132794" y="383936"/>
                  </a:lnTo>
                  <a:lnTo>
                    <a:pt x="144348" y="401121"/>
                  </a:lnTo>
                  <a:lnTo>
                    <a:pt x="160932" y="412114"/>
                  </a:lnTo>
                  <a:lnTo>
                    <a:pt x="180434" y="416083"/>
                  </a:lnTo>
                  <a:lnTo>
                    <a:pt x="200739" y="412194"/>
                  </a:lnTo>
                  <a:lnTo>
                    <a:pt x="217924" y="400640"/>
                  </a:lnTo>
                  <a:lnTo>
                    <a:pt x="228917" y="384055"/>
                  </a:lnTo>
                  <a:lnTo>
                    <a:pt x="232886" y="364554"/>
                  </a:lnTo>
                  <a:lnTo>
                    <a:pt x="228996" y="344249"/>
                  </a:lnTo>
                  <a:lnTo>
                    <a:pt x="100091" y="32146"/>
                  </a:lnTo>
                  <a:lnTo>
                    <a:pt x="88537" y="14962"/>
                  </a:lnTo>
                  <a:lnTo>
                    <a:pt x="71953" y="3968"/>
                  </a:lnTo>
                  <a:lnTo>
                    <a:pt x="52451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91261" y="4840744"/>
              <a:ext cx="233997" cy="239712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151295" y="4840427"/>
              <a:ext cx="234314" cy="239394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5021120" y="4117797"/>
              <a:ext cx="364490" cy="681990"/>
            </a:xfrm>
            <a:custGeom>
              <a:avLst/>
              <a:gdLst/>
              <a:ahLst/>
              <a:cxnLst/>
              <a:rect l="l" t="t" r="r" b="b"/>
              <a:pathLst>
                <a:path w="364489" h="681989">
                  <a:moveTo>
                    <a:pt x="155892" y="0"/>
                  </a:moveTo>
                  <a:lnTo>
                    <a:pt x="135567" y="4072"/>
                  </a:lnTo>
                  <a:lnTo>
                    <a:pt x="119022" y="15200"/>
                  </a:lnTo>
                  <a:lnTo>
                    <a:pt x="107895" y="31745"/>
                  </a:lnTo>
                  <a:lnTo>
                    <a:pt x="103822" y="52070"/>
                  </a:lnTo>
                  <a:lnTo>
                    <a:pt x="103822" y="460375"/>
                  </a:lnTo>
                  <a:lnTo>
                    <a:pt x="108947" y="485680"/>
                  </a:lnTo>
                  <a:lnTo>
                    <a:pt x="122912" y="506372"/>
                  </a:lnTo>
                  <a:lnTo>
                    <a:pt x="143604" y="520337"/>
                  </a:lnTo>
                  <a:lnTo>
                    <a:pt x="168909" y="525462"/>
                  </a:lnTo>
                  <a:lnTo>
                    <a:pt x="260032" y="525462"/>
                  </a:lnTo>
                  <a:lnTo>
                    <a:pt x="260032" y="577532"/>
                  </a:lnTo>
                  <a:lnTo>
                    <a:pt x="52069" y="577532"/>
                  </a:lnTo>
                  <a:lnTo>
                    <a:pt x="15319" y="592732"/>
                  </a:lnTo>
                  <a:lnTo>
                    <a:pt x="0" y="629602"/>
                  </a:lnTo>
                  <a:lnTo>
                    <a:pt x="4072" y="649927"/>
                  </a:lnTo>
                  <a:lnTo>
                    <a:pt x="15200" y="666472"/>
                  </a:lnTo>
                  <a:lnTo>
                    <a:pt x="31745" y="677599"/>
                  </a:lnTo>
                  <a:lnTo>
                    <a:pt x="52069" y="681672"/>
                  </a:lnTo>
                  <a:lnTo>
                    <a:pt x="312102" y="681672"/>
                  </a:lnTo>
                  <a:lnTo>
                    <a:pt x="332293" y="677599"/>
                  </a:lnTo>
                  <a:lnTo>
                    <a:pt x="348853" y="666472"/>
                  </a:lnTo>
                  <a:lnTo>
                    <a:pt x="360054" y="649927"/>
                  </a:lnTo>
                  <a:lnTo>
                    <a:pt x="364172" y="629602"/>
                  </a:lnTo>
                  <a:lnTo>
                    <a:pt x="364172" y="161290"/>
                  </a:lnTo>
                  <a:lnTo>
                    <a:pt x="360099" y="141098"/>
                  </a:lnTo>
                  <a:lnTo>
                    <a:pt x="348972" y="124539"/>
                  </a:lnTo>
                  <a:lnTo>
                    <a:pt x="332427" y="113337"/>
                  </a:lnTo>
                  <a:lnTo>
                    <a:pt x="312102" y="109220"/>
                  </a:lnTo>
                  <a:lnTo>
                    <a:pt x="291911" y="113292"/>
                  </a:lnTo>
                  <a:lnTo>
                    <a:pt x="275351" y="124420"/>
                  </a:lnTo>
                  <a:lnTo>
                    <a:pt x="264150" y="140965"/>
                  </a:lnTo>
                  <a:lnTo>
                    <a:pt x="260032" y="161290"/>
                  </a:lnTo>
                  <a:lnTo>
                    <a:pt x="260032" y="421322"/>
                  </a:lnTo>
                  <a:lnTo>
                    <a:pt x="233997" y="421322"/>
                  </a:lnTo>
                  <a:lnTo>
                    <a:pt x="223901" y="419263"/>
                  </a:lnTo>
                  <a:lnTo>
                    <a:pt x="215622" y="413662"/>
                  </a:lnTo>
                  <a:lnTo>
                    <a:pt x="210021" y="405383"/>
                  </a:lnTo>
                  <a:lnTo>
                    <a:pt x="207962" y="395287"/>
                  </a:lnTo>
                  <a:lnTo>
                    <a:pt x="207962" y="52070"/>
                  </a:lnTo>
                  <a:lnTo>
                    <a:pt x="203889" y="31878"/>
                  </a:lnTo>
                  <a:lnTo>
                    <a:pt x="192762" y="15319"/>
                  </a:lnTo>
                  <a:lnTo>
                    <a:pt x="176217" y="4117"/>
                  </a:lnTo>
                  <a:lnTo>
                    <a:pt x="1558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6" name="object 5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456605" y="5151259"/>
            <a:ext cx="927417" cy="271462"/>
          </a:xfrm>
          <a:prstGeom prst="rect">
            <a:avLst/>
          </a:prstGeom>
        </p:spPr>
      </p:pic>
      <p:sp>
        <p:nvSpPr>
          <p:cNvPr id="57" name="object 14"/>
          <p:cNvSpPr txBox="1"/>
          <p:nvPr/>
        </p:nvSpPr>
        <p:spPr>
          <a:xfrm>
            <a:off x="1639574" y="5807799"/>
            <a:ext cx="50278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英文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8" name="object 14"/>
          <p:cNvSpPr txBox="1"/>
          <p:nvPr/>
        </p:nvSpPr>
        <p:spPr>
          <a:xfrm>
            <a:off x="3384031" y="5815287"/>
            <a:ext cx="50278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法文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9" name="object 14"/>
          <p:cNvSpPr txBox="1"/>
          <p:nvPr/>
        </p:nvSpPr>
        <p:spPr>
          <a:xfrm>
            <a:off x="4951768" y="5815287"/>
            <a:ext cx="50278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西文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0" name="object 14"/>
          <p:cNvSpPr txBox="1"/>
          <p:nvPr/>
        </p:nvSpPr>
        <p:spPr>
          <a:xfrm>
            <a:off x="6615548" y="5815287"/>
            <a:ext cx="50278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俄文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1" name="object 14"/>
          <p:cNvSpPr txBox="1"/>
          <p:nvPr/>
        </p:nvSpPr>
        <p:spPr>
          <a:xfrm>
            <a:off x="7872090" y="5793208"/>
            <a:ext cx="100520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阿拉伯文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2" name="object 14"/>
          <p:cNvSpPr txBox="1"/>
          <p:nvPr/>
        </p:nvSpPr>
        <p:spPr>
          <a:xfrm>
            <a:off x="9238064" y="5815287"/>
            <a:ext cx="100520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簡體中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3384031" y="6673147"/>
            <a:ext cx="7428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spc="-12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備註</a:t>
            </a:r>
            <a:r>
              <a:rPr lang="en-US" altLang="zh-TW" b="1" spc="-120" dirty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zh-TW" altLang="en-US" b="1" spc="-12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台灣志願服務國際交流協會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建議使用中文版本的志工組織及團體，應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依照志願服務法慣用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文字修訂為</a:t>
            </a:r>
            <a:r>
              <a:rPr lang="zh-TW" altLang="en-US" b="1" spc="-12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繁體中文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，並以</a:t>
            </a:r>
            <a:r>
              <a:rPr lang="en-US" altLang="zh-TW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國際</a:t>
            </a:r>
            <a:r>
              <a:rPr lang="zh-TW" altLang="en-US" b="1" spc="-120" dirty="0" smtClean="0">
                <a:solidFill>
                  <a:srgbClr val="C109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志工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</a:t>
            </a:r>
            <a:r>
              <a:rPr lang="en-US" altLang="zh-TW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2026”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修改圖樣。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74" y="2105238"/>
            <a:ext cx="187652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 smtClean="0">
                <a:solidFill>
                  <a:srgbClr val="4C4D4F"/>
                </a:solidFill>
                <a:latin typeface="Trebuchet MS"/>
                <a:cs typeface="Trebuchet MS"/>
              </a:rPr>
              <a:t>Horizonta</a:t>
            </a:r>
            <a:r>
              <a:rPr lang="en-US" sz="1600" spc="-10" dirty="0" smtClean="0">
                <a:solidFill>
                  <a:srgbClr val="4C4D4F"/>
                </a:solidFill>
                <a:latin typeface="Trebuchet MS"/>
                <a:cs typeface="Trebuchet MS"/>
              </a:rPr>
              <a:t>l</a:t>
            </a:r>
            <a:r>
              <a:rPr lang="zh-TW" altLang="en-US" sz="1600" spc="-10" dirty="0" smtClean="0">
                <a:solidFill>
                  <a:srgbClr val="4C4D4F"/>
                </a:solidFill>
                <a:latin typeface="Trebuchet MS"/>
                <a:cs typeface="Trebuchet MS"/>
              </a:rPr>
              <a:t>橫式</a:t>
            </a:r>
            <a:endParaRPr sz="1600" dirty="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179999"/>
            <a:ext cx="7236459" cy="1260475"/>
            <a:chOff x="0" y="179999"/>
            <a:chExt cx="7236459" cy="1260475"/>
          </a:xfrm>
        </p:grpSpPr>
        <p:sp>
          <p:nvSpPr>
            <p:cNvPr id="4" name="object 4"/>
            <p:cNvSpPr/>
            <p:nvPr/>
          </p:nvSpPr>
          <p:spPr>
            <a:xfrm>
              <a:off x="0" y="179999"/>
              <a:ext cx="7236459" cy="1260475"/>
            </a:xfrm>
            <a:custGeom>
              <a:avLst/>
              <a:gdLst/>
              <a:ahLst/>
              <a:cxnLst/>
              <a:rect l="l" t="t" r="r" b="b"/>
              <a:pathLst>
                <a:path w="7236459" h="1260475">
                  <a:moveTo>
                    <a:pt x="7236000" y="0"/>
                  </a:moveTo>
                  <a:lnTo>
                    <a:pt x="0" y="0"/>
                  </a:lnTo>
                  <a:lnTo>
                    <a:pt x="0" y="1259494"/>
                  </a:lnTo>
                  <a:lnTo>
                    <a:pt x="6369110" y="1260003"/>
                  </a:lnTo>
                  <a:lnTo>
                    <a:pt x="6428339" y="1257436"/>
                  </a:lnTo>
                  <a:lnTo>
                    <a:pt x="6481674" y="1249929"/>
                  </a:lnTo>
                  <a:lnTo>
                    <a:pt x="6532017" y="1237776"/>
                  </a:lnTo>
                  <a:lnTo>
                    <a:pt x="6579389" y="1221275"/>
                  </a:lnTo>
                  <a:lnTo>
                    <a:pt x="6623810" y="1200719"/>
                  </a:lnTo>
                  <a:lnTo>
                    <a:pt x="6665297" y="1176405"/>
                  </a:lnTo>
                  <a:lnTo>
                    <a:pt x="6703873" y="1148627"/>
                  </a:lnTo>
                  <a:lnTo>
                    <a:pt x="6739556" y="1117681"/>
                  </a:lnTo>
                  <a:lnTo>
                    <a:pt x="6772365" y="1083862"/>
                  </a:lnTo>
                  <a:lnTo>
                    <a:pt x="6802321" y="1047465"/>
                  </a:lnTo>
                  <a:lnTo>
                    <a:pt x="6829443" y="1008785"/>
                  </a:lnTo>
                  <a:lnTo>
                    <a:pt x="6853750" y="968118"/>
                  </a:lnTo>
                  <a:lnTo>
                    <a:pt x="6875263" y="925758"/>
                  </a:lnTo>
                  <a:lnTo>
                    <a:pt x="6894001" y="882002"/>
                  </a:lnTo>
                  <a:lnTo>
                    <a:pt x="6943140" y="756226"/>
                  </a:lnTo>
                  <a:lnTo>
                    <a:pt x="6987645" y="641175"/>
                  </a:lnTo>
                  <a:lnTo>
                    <a:pt x="7164003" y="179997"/>
                  </a:lnTo>
                  <a:lnTo>
                    <a:pt x="7236000" y="0"/>
                  </a:lnTo>
                  <a:close/>
                </a:path>
              </a:pathLst>
            </a:custGeom>
            <a:solidFill>
              <a:srgbClr val="003D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3008" y="719999"/>
              <a:ext cx="741045" cy="720090"/>
            </a:xfrm>
            <a:custGeom>
              <a:avLst/>
              <a:gdLst/>
              <a:ahLst/>
              <a:cxnLst/>
              <a:rect l="l" t="t" r="r" b="b"/>
              <a:pathLst>
                <a:path w="741044" h="720090">
                  <a:moveTo>
                    <a:pt x="470992" y="0"/>
                  </a:moveTo>
                  <a:lnTo>
                    <a:pt x="426897" y="3583"/>
                  </a:lnTo>
                  <a:lnTo>
                    <a:pt x="384024" y="14212"/>
                  </a:lnTo>
                  <a:lnTo>
                    <a:pt x="343329" y="31708"/>
                  </a:lnTo>
                  <a:lnTo>
                    <a:pt x="305769" y="55890"/>
                  </a:lnTo>
                  <a:lnTo>
                    <a:pt x="272302" y="86578"/>
                  </a:lnTo>
                  <a:lnTo>
                    <a:pt x="243885" y="123591"/>
                  </a:lnTo>
                  <a:lnTo>
                    <a:pt x="221475" y="166751"/>
                  </a:lnTo>
                  <a:lnTo>
                    <a:pt x="203231" y="211495"/>
                  </a:lnTo>
                  <a:lnTo>
                    <a:pt x="0" y="720001"/>
                  </a:lnTo>
                  <a:lnTo>
                    <a:pt x="581113" y="720001"/>
                  </a:lnTo>
                  <a:lnTo>
                    <a:pt x="657581" y="528747"/>
                  </a:lnTo>
                  <a:lnTo>
                    <a:pt x="720369" y="373392"/>
                  </a:lnTo>
                  <a:lnTo>
                    <a:pt x="729989" y="345910"/>
                  </a:lnTo>
                  <a:lnTo>
                    <a:pt x="736368" y="318404"/>
                  </a:lnTo>
                  <a:lnTo>
                    <a:pt x="739903" y="290789"/>
                  </a:lnTo>
                  <a:lnTo>
                    <a:pt x="740994" y="262978"/>
                  </a:lnTo>
                  <a:lnTo>
                    <a:pt x="736966" y="220371"/>
                  </a:lnTo>
                  <a:lnTo>
                    <a:pt x="725229" y="178357"/>
                  </a:lnTo>
                  <a:lnTo>
                    <a:pt x="706305" y="138117"/>
                  </a:lnTo>
                  <a:lnTo>
                    <a:pt x="680714" y="100831"/>
                  </a:lnTo>
                  <a:lnTo>
                    <a:pt x="648977" y="67678"/>
                  </a:lnTo>
                  <a:lnTo>
                    <a:pt x="611616" y="39838"/>
                  </a:lnTo>
                  <a:lnTo>
                    <a:pt x="569150" y="18492"/>
                  </a:lnTo>
                  <a:lnTo>
                    <a:pt x="522102" y="4819"/>
                  </a:lnTo>
                  <a:lnTo>
                    <a:pt x="4709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180001"/>
              <a:ext cx="775335" cy="900430"/>
            </a:xfrm>
            <a:custGeom>
              <a:avLst/>
              <a:gdLst/>
              <a:ahLst/>
              <a:cxnLst/>
              <a:rect l="l" t="t" r="r" b="b"/>
              <a:pathLst>
                <a:path w="775335" h="900430">
                  <a:moveTo>
                    <a:pt x="775194" y="0"/>
                  </a:moveTo>
                  <a:lnTo>
                    <a:pt x="195642" y="0"/>
                  </a:lnTo>
                  <a:lnTo>
                    <a:pt x="0" y="488953"/>
                  </a:lnTo>
                  <a:lnTo>
                    <a:pt x="0" y="763784"/>
                  </a:lnTo>
                  <a:lnTo>
                    <a:pt x="24282" y="799166"/>
                  </a:lnTo>
                  <a:lnTo>
                    <a:pt x="56018" y="832319"/>
                  </a:lnTo>
                  <a:lnTo>
                    <a:pt x="93379" y="860159"/>
                  </a:lnTo>
                  <a:lnTo>
                    <a:pt x="135845" y="881505"/>
                  </a:lnTo>
                  <a:lnTo>
                    <a:pt x="182895" y="895178"/>
                  </a:lnTo>
                  <a:lnTo>
                    <a:pt x="234008" y="899998"/>
                  </a:lnTo>
                  <a:lnTo>
                    <a:pt x="278103" y="896414"/>
                  </a:lnTo>
                  <a:lnTo>
                    <a:pt x="320977" y="885785"/>
                  </a:lnTo>
                  <a:lnTo>
                    <a:pt x="361672" y="868289"/>
                  </a:lnTo>
                  <a:lnTo>
                    <a:pt x="399231" y="844107"/>
                  </a:lnTo>
                  <a:lnTo>
                    <a:pt x="432698" y="813419"/>
                  </a:lnTo>
                  <a:lnTo>
                    <a:pt x="461115" y="776406"/>
                  </a:lnTo>
                  <a:lnTo>
                    <a:pt x="483525" y="733247"/>
                  </a:lnTo>
                  <a:lnTo>
                    <a:pt x="501724" y="688609"/>
                  </a:lnTo>
                  <a:lnTo>
                    <a:pt x="731252" y="114071"/>
                  </a:lnTo>
                  <a:lnTo>
                    <a:pt x="775194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4" dirty="0"/>
              <a:t>LANGUAGE</a:t>
            </a:r>
            <a:r>
              <a:rPr spc="-120" dirty="0"/>
              <a:t> </a:t>
            </a:r>
            <a:r>
              <a:rPr spc="-114" dirty="0"/>
              <a:t>VERSIONS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415299" y="4574239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French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53342" y="4574239"/>
            <a:ext cx="3943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English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20373" y="4574239"/>
            <a:ext cx="4273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Spanish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53342" y="6609807"/>
            <a:ext cx="413384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Russian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15299" y="6609807"/>
            <a:ext cx="3454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Arabic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20259" y="6609807"/>
            <a:ext cx="4362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Chinese</a:t>
            </a:r>
            <a:endParaRPr sz="900">
              <a:latin typeface="Trebuchet MS"/>
              <a:cs typeface="Trebuchet M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311385" y="5315937"/>
            <a:ext cx="697230" cy="1137285"/>
            <a:chOff x="4311385" y="5315937"/>
            <a:chExt cx="697230" cy="1137285"/>
          </a:xfrm>
        </p:grpSpPr>
        <p:sp>
          <p:nvSpPr>
            <p:cNvPr id="15" name="object 15"/>
            <p:cNvSpPr/>
            <p:nvPr/>
          </p:nvSpPr>
          <p:spPr>
            <a:xfrm>
              <a:off x="4375316" y="5315937"/>
              <a:ext cx="298450" cy="668655"/>
            </a:xfrm>
            <a:custGeom>
              <a:avLst/>
              <a:gdLst/>
              <a:ahLst/>
              <a:cxnLst/>
              <a:rect l="l" t="t" r="r" b="b"/>
              <a:pathLst>
                <a:path w="298450" h="668654">
                  <a:moveTo>
                    <a:pt x="56179" y="105631"/>
                  </a:moveTo>
                  <a:lnTo>
                    <a:pt x="33978" y="109882"/>
                  </a:lnTo>
                  <a:lnTo>
                    <a:pt x="34304" y="109882"/>
                  </a:lnTo>
                  <a:lnTo>
                    <a:pt x="16023" y="122174"/>
                  </a:lnTo>
                  <a:lnTo>
                    <a:pt x="4223" y="140059"/>
                  </a:lnTo>
                  <a:lnTo>
                    <a:pt x="0" y="160820"/>
                  </a:lnTo>
                  <a:lnTo>
                    <a:pt x="4170" y="182565"/>
                  </a:lnTo>
                  <a:lnTo>
                    <a:pt x="20249" y="222069"/>
                  </a:lnTo>
                  <a:lnTo>
                    <a:pt x="178262" y="612384"/>
                  </a:lnTo>
                  <a:lnTo>
                    <a:pt x="186340" y="629134"/>
                  </a:lnTo>
                  <a:lnTo>
                    <a:pt x="199264" y="647411"/>
                  </a:lnTo>
                  <a:lnTo>
                    <a:pt x="217670" y="662115"/>
                  </a:lnTo>
                  <a:lnTo>
                    <a:pt x="242193" y="668150"/>
                  </a:lnTo>
                  <a:lnTo>
                    <a:pt x="266546" y="663789"/>
                  </a:lnTo>
                  <a:lnTo>
                    <a:pt x="283978" y="651873"/>
                  </a:lnTo>
                  <a:lnTo>
                    <a:pt x="294459" y="634155"/>
                  </a:lnTo>
                  <a:lnTo>
                    <a:pt x="297959" y="612384"/>
                  </a:lnTo>
                  <a:lnTo>
                    <a:pt x="297959" y="331854"/>
                  </a:lnTo>
                  <a:lnTo>
                    <a:pt x="186771" y="331854"/>
                  </a:lnTo>
                  <a:lnTo>
                    <a:pt x="107192" y="140059"/>
                  </a:lnTo>
                  <a:lnTo>
                    <a:pt x="94820" y="121655"/>
                  </a:lnTo>
                  <a:lnTo>
                    <a:pt x="77062" y="109882"/>
                  </a:lnTo>
                  <a:lnTo>
                    <a:pt x="56179" y="105631"/>
                  </a:lnTo>
                  <a:close/>
                </a:path>
                <a:path w="298450" h="668654">
                  <a:moveTo>
                    <a:pt x="242365" y="0"/>
                  </a:moveTo>
                  <a:lnTo>
                    <a:pt x="220680" y="4374"/>
                  </a:lnTo>
                  <a:lnTo>
                    <a:pt x="220842" y="4374"/>
                  </a:lnTo>
                  <a:lnTo>
                    <a:pt x="203092" y="16370"/>
                  </a:lnTo>
                  <a:lnTo>
                    <a:pt x="191180" y="33966"/>
                  </a:lnTo>
                  <a:lnTo>
                    <a:pt x="186771" y="55731"/>
                  </a:lnTo>
                  <a:lnTo>
                    <a:pt x="186771" y="331854"/>
                  </a:lnTo>
                  <a:lnTo>
                    <a:pt x="297959" y="331854"/>
                  </a:lnTo>
                  <a:lnTo>
                    <a:pt x="297959" y="55731"/>
                  </a:lnTo>
                  <a:lnTo>
                    <a:pt x="293598" y="34105"/>
                  </a:lnTo>
                  <a:lnTo>
                    <a:pt x="281683" y="16370"/>
                  </a:lnTo>
                  <a:lnTo>
                    <a:pt x="263964" y="4374"/>
                  </a:lnTo>
                  <a:lnTo>
                    <a:pt x="242365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11383" y="5421998"/>
              <a:ext cx="697230" cy="1031240"/>
            </a:xfrm>
            <a:custGeom>
              <a:avLst/>
              <a:gdLst/>
              <a:ahLst/>
              <a:cxnLst/>
              <a:rect l="l" t="t" r="r" b="b"/>
              <a:pathLst>
                <a:path w="697229" h="1031239">
                  <a:moveTo>
                    <a:pt x="249415" y="674293"/>
                  </a:moveTo>
                  <a:lnTo>
                    <a:pt x="107200" y="318287"/>
                  </a:lnTo>
                  <a:lnTo>
                    <a:pt x="77063" y="288112"/>
                  </a:lnTo>
                  <a:lnTo>
                    <a:pt x="56172" y="283857"/>
                  </a:lnTo>
                  <a:lnTo>
                    <a:pt x="34429" y="288023"/>
                  </a:lnTo>
                  <a:lnTo>
                    <a:pt x="16014" y="300393"/>
                  </a:lnTo>
                  <a:lnTo>
                    <a:pt x="4241" y="318160"/>
                  </a:lnTo>
                  <a:lnTo>
                    <a:pt x="0" y="339051"/>
                  </a:lnTo>
                  <a:lnTo>
                    <a:pt x="4165" y="360794"/>
                  </a:lnTo>
                  <a:lnTo>
                    <a:pt x="142227" y="695058"/>
                  </a:lnTo>
                  <a:lnTo>
                    <a:pt x="154597" y="713460"/>
                  </a:lnTo>
                  <a:lnTo>
                    <a:pt x="172364" y="725233"/>
                  </a:lnTo>
                  <a:lnTo>
                    <a:pt x="193243" y="729488"/>
                  </a:lnTo>
                  <a:lnTo>
                    <a:pt x="214998" y="725322"/>
                  </a:lnTo>
                  <a:lnTo>
                    <a:pt x="233400" y="712952"/>
                  </a:lnTo>
                  <a:lnTo>
                    <a:pt x="245173" y="695185"/>
                  </a:lnTo>
                  <a:lnTo>
                    <a:pt x="249415" y="674293"/>
                  </a:lnTo>
                  <a:close/>
                </a:path>
                <a:path w="697229" h="1031239">
                  <a:moveTo>
                    <a:pt x="417652" y="830059"/>
                  </a:moveTo>
                  <a:lnTo>
                    <a:pt x="413296" y="808431"/>
                  </a:lnTo>
                  <a:lnTo>
                    <a:pt x="401383" y="790689"/>
                  </a:lnTo>
                  <a:lnTo>
                    <a:pt x="383667" y="778700"/>
                  </a:lnTo>
                  <a:lnTo>
                    <a:pt x="361886" y="774293"/>
                  </a:lnTo>
                  <a:lnTo>
                    <a:pt x="194919" y="774293"/>
                  </a:lnTo>
                  <a:lnTo>
                    <a:pt x="184111" y="776490"/>
                  </a:lnTo>
                  <a:lnTo>
                    <a:pt x="175247" y="782497"/>
                  </a:lnTo>
                  <a:lnTo>
                    <a:pt x="169252" y="791362"/>
                  </a:lnTo>
                  <a:lnTo>
                    <a:pt x="167043" y="802182"/>
                  </a:lnTo>
                  <a:lnTo>
                    <a:pt x="169252" y="812990"/>
                  </a:lnTo>
                  <a:lnTo>
                    <a:pt x="175247" y="821855"/>
                  </a:lnTo>
                  <a:lnTo>
                    <a:pt x="184111" y="827849"/>
                  </a:lnTo>
                  <a:lnTo>
                    <a:pt x="194919" y="830059"/>
                  </a:lnTo>
                  <a:lnTo>
                    <a:pt x="323126" y="830059"/>
                  </a:lnTo>
                  <a:lnTo>
                    <a:pt x="334225" y="831024"/>
                  </a:lnTo>
                  <a:lnTo>
                    <a:pt x="344043" y="834517"/>
                  </a:lnTo>
                  <a:lnTo>
                    <a:pt x="351053" y="841387"/>
                  </a:lnTo>
                  <a:lnTo>
                    <a:pt x="353720" y="852500"/>
                  </a:lnTo>
                  <a:lnTo>
                    <a:pt x="351053" y="863600"/>
                  </a:lnTo>
                  <a:lnTo>
                    <a:pt x="344043" y="870470"/>
                  </a:lnTo>
                  <a:lnTo>
                    <a:pt x="334225" y="873963"/>
                  </a:lnTo>
                  <a:lnTo>
                    <a:pt x="323126" y="874941"/>
                  </a:lnTo>
                  <a:lnTo>
                    <a:pt x="222808" y="874941"/>
                  </a:lnTo>
                  <a:lnTo>
                    <a:pt x="201193" y="878878"/>
                  </a:lnTo>
                  <a:lnTo>
                    <a:pt x="183451" y="889863"/>
                  </a:lnTo>
                  <a:lnTo>
                    <a:pt x="171462" y="906640"/>
                  </a:lnTo>
                  <a:lnTo>
                    <a:pt x="167043" y="927989"/>
                  </a:lnTo>
                  <a:lnTo>
                    <a:pt x="167043" y="1031024"/>
                  </a:lnTo>
                  <a:lnTo>
                    <a:pt x="389775" y="1031024"/>
                  </a:lnTo>
                  <a:lnTo>
                    <a:pt x="400583" y="1028814"/>
                  </a:lnTo>
                  <a:lnTo>
                    <a:pt x="409448" y="1022819"/>
                  </a:lnTo>
                  <a:lnTo>
                    <a:pt x="415455" y="1013955"/>
                  </a:lnTo>
                  <a:lnTo>
                    <a:pt x="417652" y="1003147"/>
                  </a:lnTo>
                  <a:lnTo>
                    <a:pt x="415455" y="992327"/>
                  </a:lnTo>
                  <a:lnTo>
                    <a:pt x="409448" y="983462"/>
                  </a:lnTo>
                  <a:lnTo>
                    <a:pt x="400583" y="977455"/>
                  </a:lnTo>
                  <a:lnTo>
                    <a:pt x="389775" y="975258"/>
                  </a:lnTo>
                  <a:lnTo>
                    <a:pt x="230974" y="975258"/>
                  </a:lnTo>
                  <a:lnTo>
                    <a:pt x="230974" y="950099"/>
                  </a:lnTo>
                  <a:lnTo>
                    <a:pt x="233654" y="938987"/>
                  </a:lnTo>
                  <a:lnTo>
                    <a:pt x="240665" y="932116"/>
                  </a:lnTo>
                  <a:lnTo>
                    <a:pt x="250482" y="928624"/>
                  </a:lnTo>
                  <a:lnTo>
                    <a:pt x="261569" y="927658"/>
                  </a:lnTo>
                  <a:lnTo>
                    <a:pt x="361886" y="927658"/>
                  </a:lnTo>
                  <a:lnTo>
                    <a:pt x="383514" y="923290"/>
                  </a:lnTo>
                  <a:lnTo>
                    <a:pt x="401256" y="911377"/>
                  </a:lnTo>
                  <a:lnTo>
                    <a:pt x="413245" y="893648"/>
                  </a:lnTo>
                  <a:lnTo>
                    <a:pt x="417652" y="871893"/>
                  </a:lnTo>
                  <a:lnTo>
                    <a:pt x="417652" y="830059"/>
                  </a:lnTo>
                  <a:close/>
                </a:path>
                <a:path w="697229" h="1031239">
                  <a:moveTo>
                    <a:pt x="696150" y="173088"/>
                  </a:moveTo>
                  <a:lnTo>
                    <a:pt x="691794" y="151460"/>
                  </a:lnTo>
                  <a:lnTo>
                    <a:pt x="679881" y="133731"/>
                  </a:lnTo>
                  <a:lnTo>
                    <a:pt x="662165" y="121729"/>
                  </a:lnTo>
                  <a:lnTo>
                    <a:pt x="640384" y="117322"/>
                  </a:lnTo>
                  <a:lnTo>
                    <a:pt x="640384" y="116979"/>
                  </a:lnTo>
                  <a:lnTo>
                    <a:pt x="618756" y="121348"/>
                  </a:lnTo>
                  <a:lnTo>
                    <a:pt x="601027" y="133261"/>
                  </a:lnTo>
                  <a:lnTo>
                    <a:pt x="589026" y="150977"/>
                  </a:lnTo>
                  <a:lnTo>
                    <a:pt x="584619" y="172745"/>
                  </a:lnTo>
                  <a:lnTo>
                    <a:pt x="584619" y="451243"/>
                  </a:lnTo>
                  <a:lnTo>
                    <a:pt x="556729" y="451243"/>
                  </a:lnTo>
                  <a:lnTo>
                    <a:pt x="545922" y="449033"/>
                  </a:lnTo>
                  <a:lnTo>
                    <a:pt x="537057" y="443039"/>
                  </a:lnTo>
                  <a:lnTo>
                    <a:pt x="531063" y="434174"/>
                  </a:lnTo>
                  <a:lnTo>
                    <a:pt x="528853" y="423367"/>
                  </a:lnTo>
                  <a:lnTo>
                    <a:pt x="528853" y="55765"/>
                  </a:lnTo>
                  <a:lnTo>
                    <a:pt x="524497" y="34150"/>
                  </a:lnTo>
                  <a:lnTo>
                    <a:pt x="512572" y="16408"/>
                  </a:lnTo>
                  <a:lnTo>
                    <a:pt x="494855" y="4406"/>
                  </a:lnTo>
                  <a:lnTo>
                    <a:pt x="473087" y="0"/>
                  </a:lnTo>
                  <a:lnTo>
                    <a:pt x="451319" y="4368"/>
                  </a:lnTo>
                  <a:lnTo>
                    <a:pt x="433590" y="16281"/>
                  </a:lnTo>
                  <a:lnTo>
                    <a:pt x="421678" y="33997"/>
                  </a:lnTo>
                  <a:lnTo>
                    <a:pt x="417309" y="55765"/>
                  </a:lnTo>
                  <a:lnTo>
                    <a:pt x="417309" y="493064"/>
                  </a:lnTo>
                  <a:lnTo>
                    <a:pt x="422808" y="520166"/>
                  </a:lnTo>
                  <a:lnTo>
                    <a:pt x="437756" y="542328"/>
                  </a:lnTo>
                  <a:lnTo>
                    <a:pt x="459917" y="557288"/>
                  </a:lnTo>
                  <a:lnTo>
                    <a:pt x="487019" y="562775"/>
                  </a:lnTo>
                  <a:lnTo>
                    <a:pt x="584619" y="562775"/>
                  </a:lnTo>
                  <a:lnTo>
                    <a:pt x="584619" y="618540"/>
                  </a:lnTo>
                  <a:lnTo>
                    <a:pt x="361886" y="618540"/>
                  </a:lnTo>
                  <a:lnTo>
                    <a:pt x="340258" y="622909"/>
                  </a:lnTo>
                  <a:lnTo>
                    <a:pt x="322529" y="634822"/>
                  </a:lnTo>
                  <a:lnTo>
                    <a:pt x="310527" y="652551"/>
                  </a:lnTo>
                  <a:lnTo>
                    <a:pt x="306120" y="674319"/>
                  </a:lnTo>
                  <a:lnTo>
                    <a:pt x="310489" y="696087"/>
                  </a:lnTo>
                  <a:lnTo>
                    <a:pt x="322402" y="713803"/>
                  </a:lnTo>
                  <a:lnTo>
                    <a:pt x="340118" y="725728"/>
                  </a:lnTo>
                  <a:lnTo>
                    <a:pt x="361886" y="730084"/>
                  </a:lnTo>
                  <a:lnTo>
                    <a:pt x="640384" y="730084"/>
                  </a:lnTo>
                  <a:lnTo>
                    <a:pt x="662012" y="725728"/>
                  </a:lnTo>
                  <a:lnTo>
                    <a:pt x="679754" y="713803"/>
                  </a:lnTo>
                  <a:lnTo>
                    <a:pt x="691743" y="696087"/>
                  </a:lnTo>
                  <a:lnTo>
                    <a:pt x="696150" y="674319"/>
                  </a:lnTo>
                  <a:lnTo>
                    <a:pt x="696150" y="173088"/>
                  </a:lnTo>
                  <a:close/>
                </a:path>
                <a:path w="697229" h="1031239">
                  <a:moveTo>
                    <a:pt x="696836" y="927303"/>
                  </a:moveTo>
                  <a:lnTo>
                    <a:pt x="681278" y="887945"/>
                  </a:lnTo>
                  <a:lnTo>
                    <a:pt x="646849" y="871537"/>
                  </a:lnTo>
                  <a:lnTo>
                    <a:pt x="632218" y="871537"/>
                  </a:lnTo>
                  <a:lnTo>
                    <a:pt x="632218" y="943965"/>
                  </a:lnTo>
                  <a:lnTo>
                    <a:pt x="632218" y="952474"/>
                  </a:lnTo>
                  <a:lnTo>
                    <a:pt x="629627" y="963244"/>
                  </a:lnTo>
                  <a:lnTo>
                    <a:pt x="629551" y="963587"/>
                  </a:lnTo>
                  <a:lnTo>
                    <a:pt x="622541" y="970457"/>
                  </a:lnTo>
                  <a:lnTo>
                    <a:pt x="612724" y="973950"/>
                  </a:lnTo>
                  <a:lnTo>
                    <a:pt x="601624" y="974915"/>
                  </a:lnTo>
                  <a:lnTo>
                    <a:pt x="540410" y="974915"/>
                  </a:lnTo>
                  <a:lnTo>
                    <a:pt x="540410" y="974572"/>
                  </a:lnTo>
                  <a:lnTo>
                    <a:pt x="529323" y="973607"/>
                  </a:lnTo>
                  <a:lnTo>
                    <a:pt x="519506" y="970114"/>
                  </a:lnTo>
                  <a:lnTo>
                    <a:pt x="512483" y="963244"/>
                  </a:lnTo>
                  <a:lnTo>
                    <a:pt x="509892" y="952474"/>
                  </a:lnTo>
                  <a:lnTo>
                    <a:pt x="509803" y="921524"/>
                  </a:lnTo>
                  <a:lnTo>
                    <a:pt x="601624" y="921524"/>
                  </a:lnTo>
                  <a:lnTo>
                    <a:pt x="612724" y="922502"/>
                  </a:lnTo>
                  <a:lnTo>
                    <a:pt x="622541" y="925995"/>
                  </a:lnTo>
                  <a:lnTo>
                    <a:pt x="629551" y="932865"/>
                  </a:lnTo>
                  <a:lnTo>
                    <a:pt x="632218" y="943965"/>
                  </a:lnTo>
                  <a:lnTo>
                    <a:pt x="632218" y="871537"/>
                  </a:lnTo>
                  <a:lnTo>
                    <a:pt x="509803" y="871537"/>
                  </a:lnTo>
                  <a:lnTo>
                    <a:pt x="509803" y="852157"/>
                  </a:lnTo>
                  <a:lnTo>
                    <a:pt x="512483" y="841057"/>
                  </a:lnTo>
                  <a:lnTo>
                    <a:pt x="519506" y="834186"/>
                  </a:lnTo>
                  <a:lnTo>
                    <a:pt x="529323" y="830694"/>
                  </a:lnTo>
                  <a:lnTo>
                    <a:pt x="540410" y="829716"/>
                  </a:lnTo>
                  <a:lnTo>
                    <a:pt x="668604" y="829716"/>
                  </a:lnTo>
                  <a:lnTo>
                    <a:pt x="679424" y="827519"/>
                  </a:lnTo>
                  <a:lnTo>
                    <a:pt x="688289" y="821512"/>
                  </a:lnTo>
                  <a:lnTo>
                    <a:pt x="694296" y="812647"/>
                  </a:lnTo>
                  <a:lnTo>
                    <a:pt x="696493" y="801827"/>
                  </a:lnTo>
                  <a:lnTo>
                    <a:pt x="694296" y="791019"/>
                  </a:lnTo>
                  <a:lnTo>
                    <a:pt x="688289" y="782154"/>
                  </a:lnTo>
                  <a:lnTo>
                    <a:pt x="679424" y="776160"/>
                  </a:lnTo>
                  <a:lnTo>
                    <a:pt x="668604" y="773950"/>
                  </a:lnTo>
                  <a:lnTo>
                    <a:pt x="501650" y="773950"/>
                  </a:lnTo>
                  <a:lnTo>
                    <a:pt x="480021" y="778319"/>
                  </a:lnTo>
                  <a:lnTo>
                    <a:pt x="462292" y="790232"/>
                  </a:lnTo>
                  <a:lnTo>
                    <a:pt x="450291" y="807948"/>
                  </a:lnTo>
                  <a:lnTo>
                    <a:pt x="445871" y="829716"/>
                  </a:lnTo>
                  <a:lnTo>
                    <a:pt x="445947" y="974915"/>
                  </a:lnTo>
                  <a:lnTo>
                    <a:pt x="450240" y="996200"/>
                  </a:lnTo>
                  <a:lnTo>
                    <a:pt x="462165" y="1013942"/>
                  </a:lnTo>
                  <a:lnTo>
                    <a:pt x="479958" y="1025982"/>
                  </a:lnTo>
                  <a:lnTo>
                    <a:pt x="480123" y="1025982"/>
                  </a:lnTo>
                  <a:lnTo>
                    <a:pt x="501650" y="1030338"/>
                  </a:lnTo>
                  <a:lnTo>
                    <a:pt x="641057" y="1030338"/>
                  </a:lnTo>
                  <a:lnTo>
                    <a:pt x="662686" y="1025982"/>
                  </a:lnTo>
                  <a:lnTo>
                    <a:pt x="680427" y="1014069"/>
                  </a:lnTo>
                  <a:lnTo>
                    <a:pt x="692429" y="996353"/>
                  </a:lnTo>
                  <a:lnTo>
                    <a:pt x="696772" y="974915"/>
                  </a:lnTo>
                  <a:lnTo>
                    <a:pt x="696836" y="927303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8670" y="6172475"/>
            <a:ext cx="923561" cy="312845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7407392" y="5339145"/>
            <a:ext cx="692150" cy="1128395"/>
            <a:chOff x="7407392" y="5339145"/>
            <a:chExt cx="692150" cy="1128395"/>
          </a:xfrm>
        </p:grpSpPr>
        <p:sp>
          <p:nvSpPr>
            <p:cNvPr id="19" name="object 19"/>
            <p:cNvSpPr/>
            <p:nvPr/>
          </p:nvSpPr>
          <p:spPr>
            <a:xfrm>
              <a:off x="7470817" y="5339145"/>
              <a:ext cx="295910" cy="662940"/>
            </a:xfrm>
            <a:custGeom>
              <a:avLst/>
              <a:gdLst/>
              <a:ahLst/>
              <a:cxnLst/>
              <a:rect l="l" t="t" r="r" b="b"/>
              <a:pathLst>
                <a:path w="295909" h="662939">
                  <a:moveTo>
                    <a:pt x="55727" y="104792"/>
                  </a:moveTo>
                  <a:lnTo>
                    <a:pt x="33757" y="109007"/>
                  </a:lnTo>
                  <a:lnTo>
                    <a:pt x="34040" y="109007"/>
                  </a:lnTo>
                  <a:lnTo>
                    <a:pt x="15897" y="121203"/>
                  </a:lnTo>
                  <a:lnTo>
                    <a:pt x="4217" y="138823"/>
                  </a:lnTo>
                  <a:lnTo>
                    <a:pt x="0" y="159544"/>
                  </a:lnTo>
                  <a:lnTo>
                    <a:pt x="4131" y="181118"/>
                  </a:lnTo>
                  <a:lnTo>
                    <a:pt x="20084" y="220304"/>
                  </a:lnTo>
                  <a:lnTo>
                    <a:pt x="176851" y="607507"/>
                  </a:lnTo>
                  <a:lnTo>
                    <a:pt x="184862" y="624124"/>
                  </a:lnTo>
                  <a:lnTo>
                    <a:pt x="197679" y="642255"/>
                  </a:lnTo>
                  <a:lnTo>
                    <a:pt x="215934" y="656842"/>
                  </a:lnTo>
                  <a:lnTo>
                    <a:pt x="240262" y="662829"/>
                  </a:lnTo>
                  <a:lnTo>
                    <a:pt x="264424" y="658501"/>
                  </a:lnTo>
                  <a:lnTo>
                    <a:pt x="281721" y="646679"/>
                  </a:lnTo>
                  <a:lnTo>
                    <a:pt x="292122" y="629101"/>
                  </a:lnTo>
                  <a:lnTo>
                    <a:pt x="295596" y="607507"/>
                  </a:lnTo>
                  <a:lnTo>
                    <a:pt x="295596" y="329212"/>
                  </a:lnTo>
                  <a:lnTo>
                    <a:pt x="185284" y="329212"/>
                  </a:lnTo>
                  <a:lnTo>
                    <a:pt x="106341" y="138954"/>
                  </a:lnTo>
                  <a:lnTo>
                    <a:pt x="94068" y="120689"/>
                  </a:lnTo>
                  <a:lnTo>
                    <a:pt x="76448" y="109007"/>
                  </a:lnTo>
                  <a:lnTo>
                    <a:pt x="55727" y="104792"/>
                  </a:lnTo>
                  <a:close/>
                </a:path>
                <a:path w="295909" h="662939">
                  <a:moveTo>
                    <a:pt x="240433" y="0"/>
                  </a:moveTo>
                  <a:lnTo>
                    <a:pt x="218911" y="4340"/>
                  </a:lnTo>
                  <a:lnTo>
                    <a:pt x="219079" y="4340"/>
                  </a:lnTo>
                  <a:lnTo>
                    <a:pt x="201557" y="16114"/>
                  </a:lnTo>
                  <a:lnTo>
                    <a:pt x="189658" y="33692"/>
                  </a:lnTo>
                  <a:lnTo>
                    <a:pt x="185284" y="55286"/>
                  </a:lnTo>
                  <a:lnTo>
                    <a:pt x="185284" y="329212"/>
                  </a:lnTo>
                  <a:lnTo>
                    <a:pt x="295596" y="329212"/>
                  </a:lnTo>
                  <a:lnTo>
                    <a:pt x="295596" y="55286"/>
                  </a:lnTo>
                  <a:lnTo>
                    <a:pt x="291268" y="33837"/>
                  </a:lnTo>
                  <a:lnTo>
                    <a:pt x="279445" y="16243"/>
                  </a:lnTo>
                  <a:lnTo>
                    <a:pt x="261863" y="4340"/>
                  </a:lnTo>
                  <a:lnTo>
                    <a:pt x="240433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07389" y="5444375"/>
              <a:ext cx="692150" cy="1022985"/>
            </a:xfrm>
            <a:custGeom>
              <a:avLst/>
              <a:gdLst/>
              <a:ahLst/>
              <a:cxnLst/>
              <a:rect l="l" t="t" r="r" b="b"/>
              <a:pathLst>
                <a:path w="692150" h="1022985">
                  <a:moveTo>
                    <a:pt x="247434" y="668921"/>
                  </a:moveTo>
                  <a:lnTo>
                    <a:pt x="106349" y="315734"/>
                  </a:lnTo>
                  <a:lnTo>
                    <a:pt x="76454" y="285800"/>
                  </a:lnTo>
                  <a:lnTo>
                    <a:pt x="55727" y="281584"/>
                  </a:lnTo>
                  <a:lnTo>
                    <a:pt x="34150" y="285711"/>
                  </a:lnTo>
                  <a:lnTo>
                    <a:pt x="15900" y="297992"/>
                  </a:lnTo>
                  <a:lnTo>
                    <a:pt x="4216" y="315620"/>
                  </a:lnTo>
                  <a:lnTo>
                    <a:pt x="0" y="336334"/>
                  </a:lnTo>
                  <a:lnTo>
                    <a:pt x="4127" y="357911"/>
                  </a:lnTo>
                  <a:lnTo>
                    <a:pt x="141097" y="689508"/>
                  </a:lnTo>
                  <a:lnTo>
                    <a:pt x="153365" y="707758"/>
                  </a:lnTo>
                  <a:lnTo>
                    <a:pt x="170992" y="719442"/>
                  </a:lnTo>
                  <a:lnTo>
                    <a:pt x="191706" y="723658"/>
                  </a:lnTo>
                  <a:lnTo>
                    <a:pt x="213283" y="719531"/>
                  </a:lnTo>
                  <a:lnTo>
                    <a:pt x="231546" y="707263"/>
                  </a:lnTo>
                  <a:lnTo>
                    <a:pt x="243217" y="689635"/>
                  </a:lnTo>
                  <a:lnTo>
                    <a:pt x="247434" y="668921"/>
                  </a:lnTo>
                  <a:close/>
                </a:path>
                <a:path w="692150" h="1022985">
                  <a:moveTo>
                    <a:pt x="414667" y="823429"/>
                  </a:moveTo>
                  <a:lnTo>
                    <a:pt x="410349" y="801979"/>
                  </a:lnTo>
                  <a:lnTo>
                    <a:pt x="398526" y="784390"/>
                  </a:lnTo>
                  <a:lnTo>
                    <a:pt x="380949" y="772490"/>
                  </a:lnTo>
                  <a:lnTo>
                    <a:pt x="359346" y="768108"/>
                  </a:lnTo>
                  <a:lnTo>
                    <a:pt x="193713" y="768108"/>
                  </a:lnTo>
                  <a:lnTo>
                    <a:pt x="182994" y="770293"/>
                  </a:lnTo>
                  <a:lnTo>
                    <a:pt x="174193" y="776249"/>
                  </a:lnTo>
                  <a:lnTo>
                    <a:pt x="168249" y="785050"/>
                  </a:lnTo>
                  <a:lnTo>
                    <a:pt x="166052" y="795769"/>
                  </a:lnTo>
                  <a:lnTo>
                    <a:pt x="168249" y="806500"/>
                  </a:lnTo>
                  <a:lnTo>
                    <a:pt x="174193" y="815289"/>
                  </a:lnTo>
                  <a:lnTo>
                    <a:pt x="182994" y="821245"/>
                  </a:lnTo>
                  <a:lnTo>
                    <a:pt x="193713" y="823429"/>
                  </a:lnTo>
                  <a:lnTo>
                    <a:pt x="320890" y="823429"/>
                  </a:lnTo>
                  <a:lnTo>
                    <a:pt x="331901" y="824395"/>
                  </a:lnTo>
                  <a:lnTo>
                    <a:pt x="341642" y="827862"/>
                  </a:lnTo>
                  <a:lnTo>
                    <a:pt x="348589" y="834669"/>
                  </a:lnTo>
                  <a:lnTo>
                    <a:pt x="351243" y="845693"/>
                  </a:lnTo>
                  <a:lnTo>
                    <a:pt x="348589" y="856716"/>
                  </a:lnTo>
                  <a:lnTo>
                    <a:pt x="341642" y="863536"/>
                  </a:lnTo>
                  <a:lnTo>
                    <a:pt x="331901" y="866990"/>
                  </a:lnTo>
                  <a:lnTo>
                    <a:pt x="320890" y="867956"/>
                  </a:lnTo>
                  <a:lnTo>
                    <a:pt x="221373" y="867956"/>
                  </a:lnTo>
                  <a:lnTo>
                    <a:pt x="199923" y="871867"/>
                  </a:lnTo>
                  <a:lnTo>
                    <a:pt x="182333" y="882764"/>
                  </a:lnTo>
                  <a:lnTo>
                    <a:pt x="170434" y="899414"/>
                  </a:lnTo>
                  <a:lnTo>
                    <a:pt x="166052" y="920584"/>
                  </a:lnTo>
                  <a:lnTo>
                    <a:pt x="166052" y="1022794"/>
                  </a:lnTo>
                  <a:lnTo>
                    <a:pt x="387007" y="1022794"/>
                  </a:lnTo>
                  <a:lnTo>
                    <a:pt x="397738" y="1020610"/>
                  </a:lnTo>
                  <a:lnTo>
                    <a:pt x="406539" y="1014666"/>
                  </a:lnTo>
                  <a:lnTo>
                    <a:pt x="412483" y="1005865"/>
                  </a:lnTo>
                  <a:lnTo>
                    <a:pt x="414667" y="995133"/>
                  </a:lnTo>
                  <a:lnTo>
                    <a:pt x="412483" y="984415"/>
                  </a:lnTo>
                  <a:lnTo>
                    <a:pt x="406539" y="975614"/>
                  </a:lnTo>
                  <a:lnTo>
                    <a:pt x="397738" y="969657"/>
                  </a:lnTo>
                  <a:lnTo>
                    <a:pt x="387007" y="967473"/>
                  </a:lnTo>
                  <a:lnTo>
                    <a:pt x="229476" y="967473"/>
                  </a:lnTo>
                  <a:lnTo>
                    <a:pt x="229476" y="942517"/>
                  </a:lnTo>
                  <a:lnTo>
                    <a:pt x="232130" y="931494"/>
                  </a:lnTo>
                  <a:lnTo>
                    <a:pt x="239090" y="924674"/>
                  </a:lnTo>
                  <a:lnTo>
                    <a:pt x="248831" y="921207"/>
                  </a:lnTo>
                  <a:lnTo>
                    <a:pt x="259829" y="920242"/>
                  </a:lnTo>
                  <a:lnTo>
                    <a:pt x="359346" y="920242"/>
                  </a:lnTo>
                  <a:lnTo>
                    <a:pt x="380809" y="915911"/>
                  </a:lnTo>
                  <a:lnTo>
                    <a:pt x="398399" y="904087"/>
                  </a:lnTo>
                  <a:lnTo>
                    <a:pt x="410298" y="886510"/>
                  </a:lnTo>
                  <a:lnTo>
                    <a:pt x="414667" y="864920"/>
                  </a:lnTo>
                  <a:lnTo>
                    <a:pt x="414667" y="823429"/>
                  </a:lnTo>
                  <a:close/>
                </a:path>
                <a:path w="692150" h="1022985">
                  <a:moveTo>
                    <a:pt x="690956" y="171704"/>
                  </a:moveTo>
                  <a:lnTo>
                    <a:pt x="686625" y="150241"/>
                  </a:lnTo>
                  <a:lnTo>
                    <a:pt x="674801" y="132651"/>
                  </a:lnTo>
                  <a:lnTo>
                    <a:pt x="657225" y="120751"/>
                  </a:lnTo>
                  <a:lnTo>
                    <a:pt x="635635" y="116382"/>
                  </a:lnTo>
                  <a:lnTo>
                    <a:pt x="635635" y="116039"/>
                  </a:lnTo>
                  <a:lnTo>
                    <a:pt x="614172" y="120357"/>
                  </a:lnTo>
                  <a:lnTo>
                    <a:pt x="596582" y="132181"/>
                  </a:lnTo>
                  <a:lnTo>
                    <a:pt x="584682" y="149758"/>
                  </a:lnTo>
                  <a:lnTo>
                    <a:pt x="580313" y="171361"/>
                  </a:lnTo>
                  <a:lnTo>
                    <a:pt x="580313" y="447649"/>
                  </a:lnTo>
                  <a:lnTo>
                    <a:pt x="552653" y="447649"/>
                  </a:lnTo>
                  <a:lnTo>
                    <a:pt x="541921" y="445452"/>
                  </a:lnTo>
                  <a:lnTo>
                    <a:pt x="533120" y="439508"/>
                  </a:lnTo>
                  <a:lnTo>
                    <a:pt x="527177" y="430707"/>
                  </a:lnTo>
                  <a:lnTo>
                    <a:pt x="524992" y="419976"/>
                  </a:lnTo>
                  <a:lnTo>
                    <a:pt x="524992" y="55321"/>
                  </a:lnTo>
                  <a:lnTo>
                    <a:pt x="520661" y="33858"/>
                  </a:lnTo>
                  <a:lnTo>
                    <a:pt x="508838" y="16268"/>
                  </a:lnTo>
                  <a:lnTo>
                    <a:pt x="491261" y="4368"/>
                  </a:lnTo>
                  <a:lnTo>
                    <a:pt x="469658" y="0"/>
                  </a:lnTo>
                  <a:lnTo>
                    <a:pt x="448068" y="4318"/>
                  </a:lnTo>
                  <a:lnTo>
                    <a:pt x="430479" y="16141"/>
                  </a:lnTo>
                  <a:lnTo>
                    <a:pt x="418668" y="33718"/>
                  </a:lnTo>
                  <a:lnTo>
                    <a:pt x="414337" y="55321"/>
                  </a:lnTo>
                  <a:lnTo>
                    <a:pt x="414337" y="489140"/>
                  </a:lnTo>
                  <a:lnTo>
                    <a:pt x="419785" y="516013"/>
                  </a:lnTo>
                  <a:lnTo>
                    <a:pt x="434619" y="537997"/>
                  </a:lnTo>
                  <a:lnTo>
                    <a:pt x="456603" y="552843"/>
                  </a:lnTo>
                  <a:lnTo>
                    <a:pt x="483501" y="558292"/>
                  </a:lnTo>
                  <a:lnTo>
                    <a:pt x="580313" y="558292"/>
                  </a:lnTo>
                  <a:lnTo>
                    <a:pt x="580313" y="613613"/>
                  </a:lnTo>
                  <a:lnTo>
                    <a:pt x="359359" y="613613"/>
                  </a:lnTo>
                  <a:lnTo>
                    <a:pt x="337896" y="617931"/>
                  </a:lnTo>
                  <a:lnTo>
                    <a:pt x="320306" y="629754"/>
                  </a:lnTo>
                  <a:lnTo>
                    <a:pt x="308394" y="647331"/>
                  </a:lnTo>
                  <a:lnTo>
                    <a:pt x="304025" y="668934"/>
                  </a:lnTo>
                  <a:lnTo>
                    <a:pt x="308356" y="690524"/>
                  </a:lnTo>
                  <a:lnTo>
                    <a:pt x="320179" y="708101"/>
                  </a:lnTo>
                  <a:lnTo>
                    <a:pt x="337756" y="719924"/>
                  </a:lnTo>
                  <a:lnTo>
                    <a:pt x="359359" y="724255"/>
                  </a:lnTo>
                  <a:lnTo>
                    <a:pt x="635635" y="724255"/>
                  </a:lnTo>
                  <a:lnTo>
                    <a:pt x="657085" y="719924"/>
                  </a:lnTo>
                  <a:lnTo>
                    <a:pt x="674674" y="708101"/>
                  </a:lnTo>
                  <a:lnTo>
                    <a:pt x="686574" y="690524"/>
                  </a:lnTo>
                  <a:lnTo>
                    <a:pt x="690956" y="668934"/>
                  </a:lnTo>
                  <a:lnTo>
                    <a:pt x="690956" y="171704"/>
                  </a:lnTo>
                  <a:close/>
                </a:path>
                <a:path w="692150" h="1022985">
                  <a:moveTo>
                    <a:pt x="691629" y="919911"/>
                  </a:moveTo>
                  <a:lnTo>
                    <a:pt x="676198" y="880872"/>
                  </a:lnTo>
                  <a:lnTo>
                    <a:pt x="642048" y="864590"/>
                  </a:lnTo>
                  <a:lnTo>
                    <a:pt x="627202" y="864590"/>
                  </a:lnTo>
                  <a:lnTo>
                    <a:pt x="627202" y="936434"/>
                  </a:lnTo>
                  <a:lnTo>
                    <a:pt x="627202" y="944867"/>
                  </a:lnTo>
                  <a:lnTo>
                    <a:pt x="624624" y="955560"/>
                  </a:lnTo>
                  <a:lnTo>
                    <a:pt x="624547" y="955890"/>
                  </a:lnTo>
                  <a:lnTo>
                    <a:pt x="617588" y="962710"/>
                  </a:lnTo>
                  <a:lnTo>
                    <a:pt x="607847" y="966177"/>
                  </a:lnTo>
                  <a:lnTo>
                    <a:pt x="596836" y="967143"/>
                  </a:lnTo>
                  <a:lnTo>
                    <a:pt x="536117" y="967143"/>
                  </a:lnTo>
                  <a:lnTo>
                    <a:pt x="536117" y="966800"/>
                  </a:lnTo>
                  <a:lnTo>
                    <a:pt x="525106" y="965835"/>
                  </a:lnTo>
                  <a:lnTo>
                    <a:pt x="515366" y="962380"/>
                  </a:lnTo>
                  <a:lnTo>
                    <a:pt x="508406" y="955560"/>
                  </a:lnTo>
                  <a:lnTo>
                    <a:pt x="505828" y="944867"/>
                  </a:lnTo>
                  <a:lnTo>
                    <a:pt x="505752" y="914171"/>
                  </a:lnTo>
                  <a:lnTo>
                    <a:pt x="596836" y="914171"/>
                  </a:lnTo>
                  <a:lnTo>
                    <a:pt x="607847" y="915136"/>
                  </a:lnTo>
                  <a:lnTo>
                    <a:pt x="617588" y="918603"/>
                  </a:lnTo>
                  <a:lnTo>
                    <a:pt x="624547" y="925423"/>
                  </a:lnTo>
                  <a:lnTo>
                    <a:pt x="627202" y="936434"/>
                  </a:lnTo>
                  <a:lnTo>
                    <a:pt x="627202" y="864590"/>
                  </a:lnTo>
                  <a:lnTo>
                    <a:pt x="506095" y="864590"/>
                  </a:lnTo>
                  <a:lnTo>
                    <a:pt x="506095" y="845362"/>
                  </a:lnTo>
                  <a:lnTo>
                    <a:pt x="508749" y="834339"/>
                  </a:lnTo>
                  <a:lnTo>
                    <a:pt x="515708" y="827532"/>
                  </a:lnTo>
                  <a:lnTo>
                    <a:pt x="525449" y="824064"/>
                  </a:lnTo>
                  <a:lnTo>
                    <a:pt x="536460" y="823099"/>
                  </a:lnTo>
                  <a:lnTo>
                    <a:pt x="663625" y="823099"/>
                  </a:lnTo>
                  <a:lnTo>
                    <a:pt x="674357" y="820915"/>
                  </a:lnTo>
                  <a:lnTo>
                    <a:pt x="683158" y="814959"/>
                  </a:lnTo>
                  <a:lnTo>
                    <a:pt x="689114" y="806157"/>
                  </a:lnTo>
                  <a:lnTo>
                    <a:pt x="691299" y="795426"/>
                  </a:lnTo>
                  <a:lnTo>
                    <a:pt x="689114" y="784707"/>
                  </a:lnTo>
                  <a:lnTo>
                    <a:pt x="683158" y="775906"/>
                  </a:lnTo>
                  <a:lnTo>
                    <a:pt x="674357" y="769950"/>
                  </a:lnTo>
                  <a:lnTo>
                    <a:pt x="663625" y="767765"/>
                  </a:lnTo>
                  <a:lnTo>
                    <a:pt x="497992" y="767765"/>
                  </a:lnTo>
                  <a:lnTo>
                    <a:pt x="476542" y="772096"/>
                  </a:lnTo>
                  <a:lnTo>
                    <a:pt x="458952" y="783920"/>
                  </a:lnTo>
                  <a:lnTo>
                    <a:pt x="447040" y="801497"/>
                  </a:lnTo>
                  <a:lnTo>
                    <a:pt x="442671" y="823099"/>
                  </a:lnTo>
                  <a:lnTo>
                    <a:pt x="442734" y="967143"/>
                  </a:lnTo>
                  <a:lnTo>
                    <a:pt x="447001" y="988263"/>
                  </a:lnTo>
                  <a:lnTo>
                    <a:pt x="459003" y="1005979"/>
                  </a:lnTo>
                  <a:lnTo>
                    <a:pt x="476465" y="1017790"/>
                  </a:lnTo>
                  <a:lnTo>
                    <a:pt x="476631" y="1017790"/>
                  </a:lnTo>
                  <a:lnTo>
                    <a:pt x="497992" y="1022121"/>
                  </a:lnTo>
                  <a:lnTo>
                    <a:pt x="636308" y="1022121"/>
                  </a:lnTo>
                  <a:lnTo>
                    <a:pt x="657758" y="1017790"/>
                  </a:lnTo>
                  <a:lnTo>
                    <a:pt x="675360" y="1005979"/>
                  </a:lnTo>
                  <a:lnTo>
                    <a:pt x="687260" y="988390"/>
                  </a:lnTo>
                  <a:lnTo>
                    <a:pt x="691553" y="967143"/>
                  </a:lnTo>
                  <a:lnTo>
                    <a:pt x="691629" y="919911"/>
                  </a:lnTo>
                  <a:close/>
                </a:path>
              </a:pathLst>
            </a:custGeom>
            <a:solidFill>
              <a:srgbClr val="008B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4512" y="6222593"/>
            <a:ext cx="729330" cy="239858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19475" y="4098108"/>
            <a:ext cx="1462694" cy="232763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1484806" y="3200485"/>
            <a:ext cx="691515" cy="1128395"/>
            <a:chOff x="1484806" y="3200485"/>
            <a:chExt cx="691515" cy="1128395"/>
          </a:xfrm>
        </p:grpSpPr>
        <p:sp>
          <p:nvSpPr>
            <p:cNvPr id="24" name="object 24"/>
            <p:cNvSpPr/>
            <p:nvPr/>
          </p:nvSpPr>
          <p:spPr>
            <a:xfrm>
              <a:off x="1548232" y="3200485"/>
              <a:ext cx="295910" cy="662940"/>
            </a:xfrm>
            <a:custGeom>
              <a:avLst/>
              <a:gdLst/>
              <a:ahLst/>
              <a:cxnLst/>
              <a:rect l="l" t="t" r="r" b="b"/>
              <a:pathLst>
                <a:path w="295910" h="662939">
                  <a:moveTo>
                    <a:pt x="55727" y="104792"/>
                  </a:moveTo>
                  <a:lnTo>
                    <a:pt x="33757" y="109007"/>
                  </a:lnTo>
                  <a:lnTo>
                    <a:pt x="34040" y="109007"/>
                  </a:lnTo>
                  <a:lnTo>
                    <a:pt x="15897" y="121203"/>
                  </a:lnTo>
                  <a:lnTo>
                    <a:pt x="4217" y="138823"/>
                  </a:lnTo>
                  <a:lnTo>
                    <a:pt x="0" y="159544"/>
                  </a:lnTo>
                  <a:lnTo>
                    <a:pt x="4131" y="181118"/>
                  </a:lnTo>
                  <a:lnTo>
                    <a:pt x="20081" y="220304"/>
                  </a:lnTo>
                  <a:lnTo>
                    <a:pt x="176851" y="607507"/>
                  </a:lnTo>
                  <a:lnTo>
                    <a:pt x="184862" y="624124"/>
                  </a:lnTo>
                  <a:lnTo>
                    <a:pt x="197679" y="642255"/>
                  </a:lnTo>
                  <a:lnTo>
                    <a:pt x="215934" y="656842"/>
                  </a:lnTo>
                  <a:lnTo>
                    <a:pt x="240262" y="662829"/>
                  </a:lnTo>
                  <a:lnTo>
                    <a:pt x="264424" y="658501"/>
                  </a:lnTo>
                  <a:lnTo>
                    <a:pt x="281721" y="646679"/>
                  </a:lnTo>
                  <a:lnTo>
                    <a:pt x="292122" y="629101"/>
                  </a:lnTo>
                  <a:lnTo>
                    <a:pt x="295596" y="607507"/>
                  </a:lnTo>
                  <a:lnTo>
                    <a:pt x="295596" y="329212"/>
                  </a:lnTo>
                  <a:lnTo>
                    <a:pt x="185284" y="329212"/>
                  </a:lnTo>
                  <a:lnTo>
                    <a:pt x="106341" y="138954"/>
                  </a:lnTo>
                  <a:lnTo>
                    <a:pt x="94068" y="120689"/>
                  </a:lnTo>
                  <a:lnTo>
                    <a:pt x="76448" y="109007"/>
                  </a:lnTo>
                  <a:lnTo>
                    <a:pt x="55727" y="104792"/>
                  </a:lnTo>
                  <a:close/>
                </a:path>
                <a:path w="295910" h="662939">
                  <a:moveTo>
                    <a:pt x="240433" y="0"/>
                  </a:moveTo>
                  <a:lnTo>
                    <a:pt x="218911" y="4340"/>
                  </a:lnTo>
                  <a:lnTo>
                    <a:pt x="219079" y="4340"/>
                  </a:lnTo>
                  <a:lnTo>
                    <a:pt x="201557" y="16114"/>
                  </a:lnTo>
                  <a:lnTo>
                    <a:pt x="189658" y="33692"/>
                  </a:lnTo>
                  <a:lnTo>
                    <a:pt x="185284" y="55286"/>
                  </a:lnTo>
                  <a:lnTo>
                    <a:pt x="185284" y="329212"/>
                  </a:lnTo>
                  <a:lnTo>
                    <a:pt x="295596" y="329212"/>
                  </a:lnTo>
                  <a:lnTo>
                    <a:pt x="295596" y="55286"/>
                  </a:lnTo>
                  <a:lnTo>
                    <a:pt x="291268" y="33837"/>
                  </a:lnTo>
                  <a:lnTo>
                    <a:pt x="279445" y="16243"/>
                  </a:lnTo>
                  <a:lnTo>
                    <a:pt x="261863" y="4340"/>
                  </a:lnTo>
                  <a:lnTo>
                    <a:pt x="240433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484795" y="3305708"/>
              <a:ext cx="691515" cy="1022985"/>
            </a:xfrm>
            <a:custGeom>
              <a:avLst/>
              <a:gdLst/>
              <a:ahLst/>
              <a:cxnLst/>
              <a:rect l="l" t="t" r="r" b="b"/>
              <a:pathLst>
                <a:path w="691514" h="1022985">
                  <a:moveTo>
                    <a:pt x="247446" y="668921"/>
                  </a:moveTo>
                  <a:lnTo>
                    <a:pt x="106362" y="315734"/>
                  </a:lnTo>
                  <a:lnTo>
                    <a:pt x="76466" y="285800"/>
                  </a:lnTo>
                  <a:lnTo>
                    <a:pt x="55740" y="281584"/>
                  </a:lnTo>
                  <a:lnTo>
                    <a:pt x="34175" y="285711"/>
                  </a:lnTo>
                  <a:lnTo>
                    <a:pt x="15913" y="297992"/>
                  </a:lnTo>
                  <a:lnTo>
                    <a:pt x="4229" y="315620"/>
                  </a:lnTo>
                  <a:lnTo>
                    <a:pt x="0" y="336346"/>
                  </a:lnTo>
                  <a:lnTo>
                    <a:pt x="4140" y="357911"/>
                  </a:lnTo>
                  <a:lnTo>
                    <a:pt x="141109" y="689508"/>
                  </a:lnTo>
                  <a:lnTo>
                    <a:pt x="153377" y="707771"/>
                  </a:lnTo>
                  <a:lnTo>
                    <a:pt x="170992" y="719455"/>
                  </a:lnTo>
                  <a:lnTo>
                    <a:pt x="191719" y="723671"/>
                  </a:lnTo>
                  <a:lnTo>
                    <a:pt x="213296" y="719531"/>
                  </a:lnTo>
                  <a:lnTo>
                    <a:pt x="231546" y="707263"/>
                  </a:lnTo>
                  <a:lnTo>
                    <a:pt x="243230" y="689648"/>
                  </a:lnTo>
                  <a:lnTo>
                    <a:pt x="247446" y="668921"/>
                  </a:lnTo>
                  <a:close/>
                </a:path>
                <a:path w="691514" h="1022985">
                  <a:moveTo>
                    <a:pt x="414350" y="823442"/>
                  </a:moveTo>
                  <a:lnTo>
                    <a:pt x="410019" y="801992"/>
                  </a:lnTo>
                  <a:lnTo>
                    <a:pt x="398195" y="784390"/>
                  </a:lnTo>
                  <a:lnTo>
                    <a:pt x="380619" y="772490"/>
                  </a:lnTo>
                  <a:lnTo>
                    <a:pt x="359029" y="768121"/>
                  </a:lnTo>
                  <a:lnTo>
                    <a:pt x="193395" y="768121"/>
                  </a:lnTo>
                  <a:lnTo>
                    <a:pt x="182664" y="770305"/>
                  </a:lnTo>
                  <a:lnTo>
                    <a:pt x="173863" y="776262"/>
                  </a:lnTo>
                  <a:lnTo>
                    <a:pt x="167919" y="785050"/>
                  </a:lnTo>
                  <a:lnTo>
                    <a:pt x="165735" y="795782"/>
                  </a:lnTo>
                  <a:lnTo>
                    <a:pt x="167919" y="806500"/>
                  </a:lnTo>
                  <a:lnTo>
                    <a:pt x="173863" y="815301"/>
                  </a:lnTo>
                  <a:lnTo>
                    <a:pt x="182664" y="821245"/>
                  </a:lnTo>
                  <a:lnTo>
                    <a:pt x="193395" y="823442"/>
                  </a:lnTo>
                  <a:lnTo>
                    <a:pt x="320573" y="823442"/>
                  </a:lnTo>
                  <a:lnTo>
                    <a:pt x="331571" y="824407"/>
                  </a:lnTo>
                  <a:lnTo>
                    <a:pt x="341312" y="827862"/>
                  </a:lnTo>
                  <a:lnTo>
                    <a:pt x="348272" y="834682"/>
                  </a:lnTo>
                  <a:lnTo>
                    <a:pt x="350939" y="845705"/>
                  </a:lnTo>
                  <a:lnTo>
                    <a:pt x="348272" y="856729"/>
                  </a:lnTo>
                  <a:lnTo>
                    <a:pt x="341312" y="863536"/>
                  </a:lnTo>
                  <a:lnTo>
                    <a:pt x="331571" y="867003"/>
                  </a:lnTo>
                  <a:lnTo>
                    <a:pt x="320573" y="867968"/>
                  </a:lnTo>
                  <a:lnTo>
                    <a:pt x="221056" y="867968"/>
                  </a:lnTo>
                  <a:lnTo>
                    <a:pt x="199605" y="871867"/>
                  </a:lnTo>
                  <a:lnTo>
                    <a:pt x="182003" y="882764"/>
                  </a:lnTo>
                  <a:lnTo>
                    <a:pt x="170103" y="899426"/>
                  </a:lnTo>
                  <a:lnTo>
                    <a:pt x="165735" y="920597"/>
                  </a:lnTo>
                  <a:lnTo>
                    <a:pt x="165735" y="1022807"/>
                  </a:lnTo>
                  <a:lnTo>
                    <a:pt x="386689" y="1022807"/>
                  </a:lnTo>
                  <a:lnTo>
                    <a:pt x="397408" y="1020622"/>
                  </a:lnTo>
                  <a:lnTo>
                    <a:pt x="406209" y="1014666"/>
                  </a:lnTo>
                  <a:lnTo>
                    <a:pt x="412153" y="1005878"/>
                  </a:lnTo>
                  <a:lnTo>
                    <a:pt x="414350" y="995146"/>
                  </a:lnTo>
                  <a:lnTo>
                    <a:pt x="412153" y="984415"/>
                  </a:lnTo>
                  <a:lnTo>
                    <a:pt x="406209" y="975626"/>
                  </a:lnTo>
                  <a:lnTo>
                    <a:pt x="397408" y="969670"/>
                  </a:lnTo>
                  <a:lnTo>
                    <a:pt x="386689" y="967486"/>
                  </a:lnTo>
                  <a:lnTo>
                    <a:pt x="229158" y="967486"/>
                  </a:lnTo>
                  <a:lnTo>
                    <a:pt x="229158" y="942530"/>
                  </a:lnTo>
                  <a:lnTo>
                    <a:pt x="231813" y="931506"/>
                  </a:lnTo>
                  <a:lnTo>
                    <a:pt x="238760" y="924687"/>
                  </a:lnTo>
                  <a:lnTo>
                    <a:pt x="248500" y="921219"/>
                  </a:lnTo>
                  <a:lnTo>
                    <a:pt x="259511" y="920254"/>
                  </a:lnTo>
                  <a:lnTo>
                    <a:pt x="359029" y="920254"/>
                  </a:lnTo>
                  <a:lnTo>
                    <a:pt x="380479" y="915924"/>
                  </a:lnTo>
                  <a:lnTo>
                    <a:pt x="398068" y="904100"/>
                  </a:lnTo>
                  <a:lnTo>
                    <a:pt x="409968" y="886523"/>
                  </a:lnTo>
                  <a:lnTo>
                    <a:pt x="414350" y="864933"/>
                  </a:lnTo>
                  <a:lnTo>
                    <a:pt x="414350" y="823442"/>
                  </a:lnTo>
                  <a:close/>
                </a:path>
                <a:path w="691514" h="1022985">
                  <a:moveTo>
                    <a:pt x="690626" y="171704"/>
                  </a:moveTo>
                  <a:lnTo>
                    <a:pt x="686295" y="150253"/>
                  </a:lnTo>
                  <a:lnTo>
                    <a:pt x="674471" y="132664"/>
                  </a:lnTo>
                  <a:lnTo>
                    <a:pt x="656894" y="120764"/>
                  </a:lnTo>
                  <a:lnTo>
                    <a:pt x="635304" y="116382"/>
                  </a:lnTo>
                  <a:lnTo>
                    <a:pt x="635304" y="116039"/>
                  </a:lnTo>
                  <a:lnTo>
                    <a:pt x="613841" y="120370"/>
                  </a:lnTo>
                  <a:lnTo>
                    <a:pt x="596252" y="132194"/>
                  </a:lnTo>
                  <a:lnTo>
                    <a:pt x="584352" y="149771"/>
                  </a:lnTo>
                  <a:lnTo>
                    <a:pt x="579983" y="171361"/>
                  </a:lnTo>
                  <a:lnTo>
                    <a:pt x="579983" y="447649"/>
                  </a:lnTo>
                  <a:lnTo>
                    <a:pt x="552323" y="447649"/>
                  </a:lnTo>
                  <a:lnTo>
                    <a:pt x="541591" y="445465"/>
                  </a:lnTo>
                  <a:lnTo>
                    <a:pt x="532790" y="439508"/>
                  </a:lnTo>
                  <a:lnTo>
                    <a:pt x="526846" y="430707"/>
                  </a:lnTo>
                  <a:lnTo>
                    <a:pt x="524662" y="419976"/>
                  </a:lnTo>
                  <a:lnTo>
                    <a:pt x="524662" y="55321"/>
                  </a:lnTo>
                  <a:lnTo>
                    <a:pt x="520331" y="33870"/>
                  </a:lnTo>
                  <a:lnTo>
                    <a:pt x="508508" y="16281"/>
                  </a:lnTo>
                  <a:lnTo>
                    <a:pt x="490931" y="4381"/>
                  </a:lnTo>
                  <a:lnTo>
                    <a:pt x="469328" y="0"/>
                  </a:lnTo>
                  <a:lnTo>
                    <a:pt x="447738" y="4330"/>
                  </a:lnTo>
                  <a:lnTo>
                    <a:pt x="430149" y="16154"/>
                  </a:lnTo>
                  <a:lnTo>
                    <a:pt x="418338" y="33731"/>
                  </a:lnTo>
                  <a:lnTo>
                    <a:pt x="414007" y="55321"/>
                  </a:lnTo>
                  <a:lnTo>
                    <a:pt x="414007" y="489140"/>
                  </a:lnTo>
                  <a:lnTo>
                    <a:pt x="419455" y="516026"/>
                  </a:lnTo>
                  <a:lnTo>
                    <a:pt x="434289" y="538010"/>
                  </a:lnTo>
                  <a:lnTo>
                    <a:pt x="456272" y="552843"/>
                  </a:lnTo>
                  <a:lnTo>
                    <a:pt x="483171" y="558292"/>
                  </a:lnTo>
                  <a:lnTo>
                    <a:pt x="579983" y="558292"/>
                  </a:lnTo>
                  <a:lnTo>
                    <a:pt x="579983" y="613613"/>
                  </a:lnTo>
                  <a:lnTo>
                    <a:pt x="359029" y="613613"/>
                  </a:lnTo>
                  <a:lnTo>
                    <a:pt x="337566" y="617943"/>
                  </a:lnTo>
                  <a:lnTo>
                    <a:pt x="319976" y="629767"/>
                  </a:lnTo>
                  <a:lnTo>
                    <a:pt x="308063" y="647344"/>
                  </a:lnTo>
                  <a:lnTo>
                    <a:pt x="303695" y="668934"/>
                  </a:lnTo>
                  <a:lnTo>
                    <a:pt x="308025" y="690524"/>
                  </a:lnTo>
                  <a:lnTo>
                    <a:pt x="319849" y="708113"/>
                  </a:lnTo>
                  <a:lnTo>
                    <a:pt x="337426" y="719924"/>
                  </a:lnTo>
                  <a:lnTo>
                    <a:pt x="359029" y="724255"/>
                  </a:lnTo>
                  <a:lnTo>
                    <a:pt x="635304" y="724255"/>
                  </a:lnTo>
                  <a:lnTo>
                    <a:pt x="656755" y="719924"/>
                  </a:lnTo>
                  <a:lnTo>
                    <a:pt x="674344" y="708113"/>
                  </a:lnTo>
                  <a:lnTo>
                    <a:pt x="686244" y="690524"/>
                  </a:lnTo>
                  <a:lnTo>
                    <a:pt x="690626" y="668934"/>
                  </a:lnTo>
                  <a:lnTo>
                    <a:pt x="690626" y="171704"/>
                  </a:lnTo>
                  <a:close/>
                </a:path>
                <a:path w="691514" h="1022985">
                  <a:moveTo>
                    <a:pt x="691311" y="919924"/>
                  </a:moveTo>
                  <a:lnTo>
                    <a:pt x="690168" y="914184"/>
                  </a:lnTo>
                  <a:lnTo>
                    <a:pt x="687070" y="898461"/>
                  </a:lnTo>
                  <a:lnTo>
                    <a:pt x="675868" y="880872"/>
                  </a:lnTo>
                  <a:lnTo>
                    <a:pt x="659993" y="868972"/>
                  </a:lnTo>
                  <a:lnTo>
                    <a:pt x="641718" y="864603"/>
                  </a:lnTo>
                  <a:lnTo>
                    <a:pt x="627214" y="864603"/>
                  </a:lnTo>
                  <a:lnTo>
                    <a:pt x="627214" y="936447"/>
                  </a:lnTo>
                  <a:lnTo>
                    <a:pt x="627214" y="944880"/>
                  </a:lnTo>
                  <a:lnTo>
                    <a:pt x="596849" y="967155"/>
                  </a:lnTo>
                  <a:lnTo>
                    <a:pt x="536130" y="967155"/>
                  </a:lnTo>
                  <a:lnTo>
                    <a:pt x="536130" y="966812"/>
                  </a:lnTo>
                  <a:lnTo>
                    <a:pt x="525119" y="965847"/>
                  </a:lnTo>
                  <a:lnTo>
                    <a:pt x="515378" y="962380"/>
                  </a:lnTo>
                  <a:lnTo>
                    <a:pt x="508419" y="955573"/>
                  </a:lnTo>
                  <a:lnTo>
                    <a:pt x="505841" y="944880"/>
                  </a:lnTo>
                  <a:lnTo>
                    <a:pt x="505764" y="914184"/>
                  </a:lnTo>
                  <a:lnTo>
                    <a:pt x="596849" y="914184"/>
                  </a:lnTo>
                  <a:lnTo>
                    <a:pt x="607847" y="915149"/>
                  </a:lnTo>
                  <a:lnTo>
                    <a:pt x="617588" y="918616"/>
                  </a:lnTo>
                  <a:lnTo>
                    <a:pt x="624547" y="925423"/>
                  </a:lnTo>
                  <a:lnTo>
                    <a:pt x="627214" y="936447"/>
                  </a:lnTo>
                  <a:lnTo>
                    <a:pt x="627214" y="864603"/>
                  </a:lnTo>
                  <a:lnTo>
                    <a:pt x="505764" y="864603"/>
                  </a:lnTo>
                  <a:lnTo>
                    <a:pt x="505764" y="845375"/>
                  </a:lnTo>
                  <a:lnTo>
                    <a:pt x="508419" y="834351"/>
                  </a:lnTo>
                  <a:lnTo>
                    <a:pt x="515378" y="827532"/>
                  </a:lnTo>
                  <a:lnTo>
                    <a:pt x="525119" y="824077"/>
                  </a:lnTo>
                  <a:lnTo>
                    <a:pt x="536130" y="823112"/>
                  </a:lnTo>
                  <a:lnTo>
                    <a:pt x="663308" y="823112"/>
                  </a:lnTo>
                  <a:lnTo>
                    <a:pt x="674027" y="820928"/>
                  </a:lnTo>
                  <a:lnTo>
                    <a:pt x="682828" y="814971"/>
                  </a:lnTo>
                  <a:lnTo>
                    <a:pt x="688771" y="806170"/>
                  </a:lnTo>
                  <a:lnTo>
                    <a:pt x="690968" y="795439"/>
                  </a:lnTo>
                  <a:lnTo>
                    <a:pt x="688771" y="784707"/>
                  </a:lnTo>
                  <a:lnTo>
                    <a:pt x="682828" y="775919"/>
                  </a:lnTo>
                  <a:lnTo>
                    <a:pt x="674027" y="769962"/>
                  </a:lnTo>
                  <a:lnTo>
                    <a:pt x="663308" y="767778"/>
                  </a:lnTo>
                  <a:lnTo>
                    <a:pt x="497674" y="767778"/>
                  </a:lnTo>
                  <a:lnTo>
                    <a:pt x="476211" y="772109"/>
                  </a:lnTo>
                  <a:lnTo>
                    <a:pt x="458622" y="783932"/>
                  </a:lnTo>
                  <a:lnTo>
                    <a:pt x="446722" y="801509"/>
                  </a:lnTo>
                  <a:lnTo>
                    <a:pt x="442353" y="823112"/>
                  </a:lnTo>
                  <a:lnTo>
                    <a:pt x="442417" y="967155"/>
                  </a:lnTo>
                  <a:lnTo>
                    <a:pt x="446671" y="988263"/>
                  </a:lnTo>
                  <a:lnTo>
                    <a:pt x="458685" y="1005979"/>
                  </a:lnTo>
                  <a:lnTo>
                    <a:pt x="476148" y="1017803"/>
                  </a:lnTo>
                  <a:lnTo>
                    <a:pt x="476300" y="1017803"/>
                  </a:lnTo>
                  <a:lnTo>
                    <a:pt x="497674" y="1022134"/>
                  </a:lnTo>
                  <a:lnTo>
                    <a:pt x="635977" y="1022134"/>
                  </a:lnTo>
                  <a:lnTo>
                    <a:pt x="657428" y="1017803"/>
                  </a:lnTo>
                  <a:lnTo>
                    <a:pt x="675030" y="1005979"/>
                  </a:lnTo>
                  <a:lnTo>
                    <a:pt x="686930" y="988402"/>
                  </a:lnTo>
                  <a:lnTo>
                    <a:pt x="691235" y="967155"/>
                  </a:lnTo>
                  <a:lnTo>
                    <a:pt x="691311" y="919924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7403389" y="3178559"/>
            <a:ext cx="691515" cy="1128395"/>
            <a:chOff x="7403389" y="3178559"/>
            <a:chExt cx="691515" cy="1128395"/>
          </a:xfrm>
        </p:grpSpPr>
        <p:sp>
          <p:nvSpPr>
            <p:cNvPr id="27" name="object 27"/>
            <p:cNvSpPr/>
            <p:nvPr/>
          </p:nvSpPr>
          <p:spPr>
            <a:xfrm>
              <a:off x="7466814" y="3178559"/>
              <a:ext cx="295910" cy="662940"/>
            </a:xfrm>
            <a:custGeom>
              <a:avLst/>
              <a:gdLst/>
              <a:ahLst/>
              <a:cxnLst/>
              <a:rect l="l" t="t" r="r" b="b"/>
              <a:pathLst>
                <a:path w="295909" h="662939">
                  <a:moveTo>
                    <a:pt x="55727" y="104792"/>
                  </a:moveTo>
                  <a:lnTo>
                    <a:pt x="33757" y="109007"/>
                  </a:lnTo>
                  <a:lnTo>
                    <a:pt x="34040" y="109007"/>
                  </a:lnTo>
                  <a:lnTo>
                    <a:pt x="15897" y="121203"/>
                  </a:lnTo>
                  <a:lnTo>
                    <a:pt x="4217" y="138823"/>
                  </a:lnTo>
                  <a:lnTo>
                    <a:pt x="0" y="159544"/>
                  </a:lnTo>
                  <a:lnTo>
                    <a:pt x="4131" y="181118"/>
                  </a:lnTo>
                  <a:lnTo>
                    <a:pt x="20084" y="220304"/>
                  </a:lnTo>
                  <a:lnTo>
                    <a:pt x="176851" y="607507"/>
                  </a:lnTo>
                  <a:lnTo>
                    <a:pt x="184862" y="624124"/>
                  </a:lnTo>
                  <a:lnTo>
                    <a:pt x="197679" y="642255"/>
                  </a:lnTo>
                  <a:lnTo>
                    <a:pt x="215934" y="656842"/>
                  </a:lnTo>
                  <a:lnTo>
                    <a:pt x="240262" y="662829"/>
                  </a:lnTo>
                  <a:lnTo>
                    <a:pt x="264424" y="658501"/>
                  </a:lnTo>
                  <a:lnTo>
                    <a:pt x="281721" y="646679"/>
                  </a:lnTo>
                  <a:lnTo>
                    <a:pt x="292122" y="629101"/>
                  </a:lnTo>
                  <a:lnTo>
                    <a:pt x="295596" y="607507"/>
                  </a:lnTo>
                  <a:lnTo>
                    <a:pt x="295596" y="329212"/>
                  </a:lnTo>
                  <a:lnTo>
                    <a:pt x="185284" y="329212"/>
                  </a:lnTo>
                  <a:lnTo>
                    <a:pt x="106341" y="138954"/>
                  </a:lnTo>
                  <a:lnTo>
                    <a:pt x="94068" y="120689"/>
                  </a:lnTo>
                  <a:lnTo>
                    <a:pt x="76448" y="109007"/>
                  </a:lnTo>
                  <a:lnTo>
                    <a:pt x="55727" y="104792"/>
                  </a:lnTo>
                  <a:close/>
                </a:path>
                <a:path w="295909" h="662939">
                  <a:moveTo>
                    <a:pt x="240433" y="0"/>
                  </a:moveTo>
                  <a:lnTo>
                    <a:pt x="218911" y="4340"/>
                  </a:lnTo>
                  <a:lnTo>
                    <a:pt x="219079" y="4340"/>
                  </a:lnTo>
                  <a:lnTo>
                    <a:pt x="201557" y="16114"/>
                  </a:lnTo>
                  <a:lnTo>
                    <a:pt x="189658" y="33692"/>
                  </a:lnTo>
                  <a:lnTo>
                    <a:pt x="185284" y="55286"/>
                  </a:lnTo>
                  <a:lnTo>
                    <a:pt x="185284" y="329212"/>
                  </a:lnTo>
                  <a:lnTo>
                    <a:pt x="295596" y="329212"/>
                  </a:lnTo>
                  <a:lnTo>
                    <a:pt x="295596" y="55286"/>
                  </a:lnTo>
                  <a:lnTo>
                    <a:pt x="291268" y="33837"/>
                  </a:lnTo>
                  <a:lnTo>
                    <a:pt x="279445" y="16243"/>
                  </a:lnTo>
                  <a:lnTo>
                    <a:pt x="261863" y="4340"/>
                  </a:lnTo>
                  <a:lnTo>
                    <a:pt x="240433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403389" y="3283788"/>
              <a:ext cx="691515" cy="1022985"/>
            </a:xfrm>
            <a:custGeom>
              <a:avLst/>
              <a:gdLst/>
              <a:ahLst/>
              <a:cxnLst/>
              <a:rect l="l" t="t" r="r" b="b"/>
              <a:pathLst>
                <a:path w="691515" h="1022985">
                  <a:moveTo>
                    <a:pt x="247434" y="668921"/>
                  </a:moveTo>
                  <a:lnTo>
                    <a:pt x="106349" y="315734"/>
                  </a:lnTo>
                  <a:lnTo>
                    <a:pt x="76454" y="285800"/>
                  </a:lnTo>
                  <a:lnTo>
                    <a:pt x="55727" y="281584"/>
                  </a:lnTo>
                  <a:lnTo>
                    <a:pt x="34163" y="285711"/>
                  </a:lnTo>
                  <a:lnTo>
                    <a:pt x="15900" y="297992"/>
                  </a:lnTo>
                  <a:lnTo>
                    <a:pt x="4216" y="315620"/>
                  </a:lnTo>
                  <a:lnTo>
                    <a:pt x="0" y="336334"/>
                  </a:lnTo>
                  <a:lnTo>
                    <a:pt x="4127" y="357911"/>
                  </a:lnTo>
                  <a:lnTo>
                    <a:pt x="141097" y="689508"/>
                  </a:lnTo>
                  <a:lnTo>
                    <a:pt x="153365" y="707771"/>
                  </a:lnTo>
                  <a:lnTo>
                    <a:pt x="170992" y="719442"/>
                  </a:lnTo>
                  <a:lnTo>
                    <a:pt x="191706" y="723658"/>
                  </a:lnTo>
                  <a:lnTo>
                    <a:pt x="213283" y="719531"/>
                  </a:lnTo>
                  <a:lnTo>
                    <a:pt x="231533" y="707263"/>
                  </a:lnTo>
                  <a:lnTo>
                    <a:pt x="243217" y="689635"/>
                  </a:lnTo>
                  <a:lnTo>
                    <a:pt x="247434" y="668921"/>
                  </a:lnTo>
                  <a:close/>
                </a:path>
                <a:path w="691515" h="1022985">
                  <a:moveTo>
                    <a:pt x="414667" y="823429"/>
                  </a:moveTo>
                  <a:lnTo>
                    <a:pt x="410337" y="801979"/>
                  </a:lnTo>
                  <a:lnTo>
                    <a:pt x="398526" y="784390"/>
                  </a:lnTo>
                  <a:lnTo>
                    <a:pt x="380936" y="772490"/>
                  </a:lnTo>
                  <a:lnTo>
                    <a:pt x="359346" y="768108"/>
                  </a:lnTo>
                  <a:lnTo>
                    <a:pt x="193713" y="768108"/>
                  </a:lnTo>
                  <a:lnTo>
                    <a:pt x="182994" y="770293"/>
                  </a:lnTo>
                  <a:lnTo>
                    <a:pt x="174193" y="776249"/>
                  </a:lnTo>
                  <a:lnTo>
                    <a:pt x="168236" y="785050"/>
                  </a:lnTo>
                  <a:lnTo>
                    <a:pt x="166052" y="795769"/>
                  </a:lnTo>
                  <a:lnTo>
                    <a:pt x="168236" y="806500"/>
                  </a:lnTo>
                  <a:lnTo>
                    <a:pt x="174193" y="815289"/>
                  </a:lnTo>
                  <a:lnTo>
                    <a:pt x="182994" y="821245"/>
                  </a:lnTo>
                  <a:lnTo>
                    <a:pt x="193713" y="823429"/>
                  </a:lnTo>
                  <a:lnTo>
                    <a:pt x="320890" y="823429"/>
                  </a:lnTo>
                  <a:lnTo>
                    <a:pt x="331901" y="824395"/>
                  </a:lnTo>
                  <a:lnTo>
                    <a:pt x="341642" y="827862"/>
                  </a:lnTo>
                  <a:lnTo>
                    <a:pt x="348589" y="834669"/>
                  </a:lnTo>
                  <a:lnTo>
                    <a:pt x="351243" y="845693"/>
                  </a:lnTo>
                  <a:lnTo>
                    <a:pt x="348589" y="856716"/>
                  </a:lnTo>
                  <a:lnTo>
                    <a:pt x="341642" y="863536"/>
                  </a:lnTo>
                  <a:lnTo>
                    <a:pt x="331901" y="866990"/>
                  </a:lnTo>
                  <a:lnTo>
                    <a:pt x="320890" y="867956"/>
                  </a:lnTo>
                  <a:lnTo>
                    <a:pt x="221373" y="867956"/>
                  </a:lnTo>
                  <a:lnTo>
                    <a:pt x="199923" y="871867"/>
                  </a:lnTo>
                  <a:lnTo>
                    <a:pt x="182333" y="882764"/>
                  </a:lnTo>
                  <a:lnTo>
                    <a:pt x="170434" y="899414"/>
                  </a:lnTo>
                  <a:lnTo>
                    <a:pt x="166052" y="920584"/>
                  </a:lnTo>
                  <a:lnTo>
                    <a:pt x="166052" y="1022794"/>
                  </a:lnTo>
                  <a:lnTo>
                    <a:pt x="387007" y="1022794"/>
                  </a:lnTo>
                  <a:lnTo>
                    <a:pt x="397738" y="1020610"/>
                  </a:lnTo>
                  <a:lnTo>
                    <a:pt x="406527" y="1014666"/>
                  </a:lnTo>
                  <a:lnTo>
                    <a:pt x="412483" y="1005865"/>
                  </a:lnTo>
                  <a:lnTo>
                    <a:pt x="414667" y="995133"/>
                  </a:lnTo>
                  <a:lnTo>
                    <a:pt x="412483" y="984415"/>
                  </a:lnTo>
                  <a:lnTo>
                    <a:pt x="406527" y="975614"/>
                  </a:lnTo>
                  <a:lnTo>
                    <a:pt x="397738" y="969657"/>
                  </a:lnTo>
                  <a:lnTo>
                    <a:pt x="387007" y="967473"/>
                  </a:lnTo>
                  <a:lnTo>
                    <a:pt x="229476" y="967473"/>
                  </a:lnTo>
                  <a:lnTo>
                    <a:pt x="229476" y="942517"/>
                  </a:lnTo>
                  <a:lnTo>
                    <a:pt x="232130" y="931494"/>
                  </a:lnTo>
                  <a:lnTo>
                    <a:pt x="239090" y="924674"/>
                  </a:lnTo>
                  <a:lnTo>
                    <a:pt x="248831" y="921207"/>
                  </a:lnTo>
                  <a:lnTo>
                    <a:pt x="259829" y="920242"/>
                  </a:lnTo>
                  <a:lnTo>
                    <a:pt x="359346" y="920242"/>
                  </a:lnTo>
                  <a:lnTo>
                    <a:pt x="380809" y="915911"/>
                  </a:lnTo>
                  <a:lnTo>
                    <a:pt x="398399" y="904100"/>
                  </a:lnTo>
                  <a:lnTo>
                    <a:pt x="410298" y="886510"/>
                  </a:lnTo>
                  <a:lnTo>
                    <a:pt x="414667" y="864920"/>
                  </a:lnTo>
                  <a:lnTo>
                    <a:pt x="414667" y="823429"/>
                  </a:lnTo>
                  <a:close/>
                </a:path>
                <a:path w="691515" h="1022985">
                  <a:moveTo>
                    <a:pt x="690956" y="171704"/>
                  </a:moveTo>
                  <a:lnTo>
                    <a:pt x="686625" y="150241"/>
                  </a:lnTo>
                  <a:lnTo>
                    <a:pt x="674801" y="132651"/>
                  </a:lnTo>
                  <a:lnTo>
                    <a:pt x="657225" y="120751"/>
                  </a:lnTo>
                  <a:lnTo>
                    <a:pt x="635635" y="116382"/>
                  </a:lnTo>
                  <a:lnTo>
                    <a:pt x="635635" y="116039"/>
                  </a:lnTo>
                  <a:lnTo>
                    <a:pt x="614172" y="120357"/>
                  </a:lnTo>
                  <a:lnTo>
                    <a:pt x="596582" y="132181"/>
                  </a:lnTo>
                  <a:lnTo>
                    <a:pt x="584682" y="149758"/>
                  </a:lnTo>
                  <a:lnTo>
                    <a:pt x="580313" y="171361"/>
                  </a:lnTo>
                  <a:lnTo>
                    <a:pt x="580313" y="447649"/>
                  </a:lnTo>
                  <a:lnTo>
                    <a:pt x="552653" y="447649"/>
                  </a:lnTo>
                  <a:lnTo>
                    <a:pt x="541921" y="445452"/>
                  </a:lnTo>
                  <a:lnTo>
                    <a:pt x="533120" y="439508"/>
                  </a:lnTo>
                  <a:lnTo>
                    <a:pt x="527177" y="430707"/>
                  </a:lnTo>
                  <a:lnTo>
                    <a:pt x="524992" y="419976"/>
                  </a:lnTo>
                  <a:lnTo>
                    <a:pt x="524992" y="55321"/>
                  </a:lnTo>
                  <a:lnTo>
                    <a:pt x="520661" y="33858"/>
                  </a:lnTo>
                  <a:lnTo>
                    <a:pt x="508838" y="16268"/>
                  </a:lnTo>
                  <a:lnTo>
                    <a:pt x="491248" y="4368"/>
                  </a:lnTo>
                  <a:lnTo>
                    <a:pt x="469658" y="0"/>
                  </a:lnTo>
                  <a:lnTo>
                    <a:pt x="448056" y="4318"/>
                  </a:lnTo>
                  <a:lnTo>
                    <a:pt x="430479" y="16141"/>
                  </a:lnTo>
                  <a:lnTo>
                    <a:pt x="418655" y="33718"/>
                  </a:lnTo>
                  <a:lnTo>
                    <a:pt x="414337" y="55321"/>
                  </a:lnTo>
                  <a:lnTo>
                    <a:pt x="414337" y="489140"/>
                  </a:lnTo>
                  <a:lnTo>
                    <a:pt x="419773" y="516026"/>
                  </a:lnTo>
                  <a:lnTo>
                    <a:pt x="434619" y="538010"/>
                  </a:lnTo>
                  <a:lnTo>
                    <a:pt x="456603" y="552843"/>
                  </a:lnTo>
                  <a:lnTo>
                    <a:pt x="483501" y="558292"/>
                  </a:lnTo>
                  <a:lnTo>
                    <a:pt x="580313" y="558292"/>
                  </a:lnTo>
                  <a:lnTo>
                    <a:pt x="580313" y="613613"/>
                  </a:lnTo>
                  <a:lnTo>
                    <a:pt x="359359" y="613613"/>
                  </a:lnTo>
                  <a:lnTo>
                    <a:pt x="337896" y="617931"/>
                  </a:lnTo>
                  <a:lnTo>
                    <a:pt x="320294" y="629754"/>
                  </a:lnTo>
                  <a:lnTo>
                    <a:pt x="308394" y="647331"/>
                  </a:lnTo>
                  <a:lnTo>
                    <a:pt x="304025" y="668934"/>
                  </a:lnTo>
                  <a:lnTo>
                    <a:pt x="308343" y="690524"/>
                  </a:lnTo>
                  <a:lnTo>
                    <a:pt x="320167" y="708101"/>
                  </a:lnTo>
                  <a:lnTo>
                    <a:pt x="337756" y="719924"/>
                  </a:lnTo>
                  <a:lnTo>
                    <a:pt x="359359" y="724255"/>
                  </a:lnTo>
                  <a:lnTo>
                    <a:pt x="635635" y="724255"/>
                  </a:lnTo>
                  <a:lnTo>
                    <a:pt x="657085" y="719924"/>
                  </a:lnTo>
                  <a:lnTo>
                    <a:pt x="674674" y="708101"/>
                  </a:lnTo>
                  <a:lnTo>
                    <a:pt x="686574" y="690524"/>
                  </a:lnTo>
                  <a:lnTo>
                    <a:pt x="690956" y="668934"/>
                  </a:lnTo>
                  <a:lnTo>
                    <a:pt x="690956" y="171704"/>
                  </a:lnTo>
                  <a:close/>
                </a:path>
                <a:path w="691515" h="1022985">
                  <a:moveTo>
                    <a:pt x="691299" y="919911"/>
                  </a:moveTo>
                  <a:lnTo>
                    <a:pt x="690156" y="914171"/>
                  </a:lnTo>
                  <a:lnTo>
                    <a:pt x="687057" y="898461"/>
                  </a:lnTo>
                  <a:lnTo>
                    <a:pt x="675855" y="880872"/>
                  </a:lnTo>
                  <a:lnTo>
                    <a:pt x="659980" y="868972"/>
                  </a:lnTo>
                  <a:lnTo>
                    <a:pt x="641705" y="864590"/>
                  </a:lnTo>
                  <a:lnTo>
                    <a:pt x="627202" y="864590"/>
                  </a:lnTo>
                  <a:lnTo>
                    <a:pt x="627202" y="936434"/>
                  </a:lnTo>
                  <a:lnTo>
                    <a:pt x="627202" y="944867"/>
                  </a:lnTo>
                  <a:lnTo>
                    <a:pt x="624624" y="955560"/>
                  </a:lnTo>
                  <a:lnTo>
                    <a:pt x="624547" y="955890"/>
                  </a:lnTo>
                  <a:lnTo>
                    <a:pt x="617588" y="962710"/>
                  </a:lnTo>
                  <a:lnTo>
                    <a:pt x="607847" y="966177"/>
                  </a:lnTo>
                  <a:lnTo>
                    <a:pt x="596836" y="967143"/>
                  </a:lnTo>
                  <a:lnTo>
                    <a:pt x="536117" y="967143"/>
                  </a:lnTo>
                  <a:lnTo>
                    <a:pt x="536117" y="966800"/>
                  </a:lnTo>
                  <a:lnTo>
                    <a:pt x="525106" y="965835"/>
                  </a:lnTo>
                  <a:lnTo>
                    <a:pt x="515366" y="962380"/>
                  </a:lnTo>
                  <a:lnTo>
                    <a:pt x="508406" y="955560"/>
                  </a:lnTo>
                  <a:lnTo>
                    <a:pt x="505828" y="944867"/>
                  </a:lnTo>
                  <a:lnTo>
                    <a:pt x="505752" y="914171"/>
                  </a:lnTo>
                  <a:lnTo>
                    <a:pt x="596836" y="914171"/>
                  </a:lnTo>
                  <a:lnTo>
                    <a:pt x="607847" y="915136"/>
                  </a:lnTo>
                  <a:lnTo>
                    <a:pt x="617588" y="918603"/>
                  </a:lnTo>
                  <a:lnTo>
                    <a:pt x="624547" y="925423"/>
                  </a:lnTo>
                  <a:lnTo>
                    <a:pt x="627202" y="936434"/>
                  </a:lnTo>
                  <a:lnTo>
                    <a:pt x="627202" y="864590"/>
                  </a:lnTo>
                  <a:lnTo>
                    <a:pt x="505752" y="864590"/>
                  </a:lnTo>
                  <a:lnTo>
                    <a:pt x="505752" y="845362"/>
                  </a:lnTo>
                  <a:lnTo>
                    <a:pt x="508406" y="834339"/>
                  </a:lnTo>
                  <a:lnTo>
                    <a:pt x="515366" y="827532"/>
                  </a:lnTo>
                  <a:lnTo>
                    <a:pt x="525106" y="824064"/>
                  </a:lnTo>
                  <a:lnTo>
                    <a:pt x="536117" y="823099"/>
                  </a:lnTo>
                  <a:lnTo>
                    <a:pt x="663295" y="823099"/>
                  </a:lnTo>
                  <a:lnTo>
                    <a:pt x="674014" y="820915"/>
                  </a:lnTo>
                  <a:lnTo>
                    <a:pt x="682815" y="814959"/>
                  </a:lnTo>
                  <a:lnTo>
                    <a:pt x="688771" y="806157"/>
                  </a:lnTo>
                  <a:lnTo>
                    <a:pt x="690956" y="795426"/>
                  </a:lnTo>
                  <a:lnTo>
                    <a:pt x="688771" y="784707"/>
                  </a:lnTo>
                  <a:lnTo>
                    <a:pt x="682815" y="775906"/>
                  </a:lnTo>
                  <a:lnTo>
                    <a:pt x="674014" y="769950"/>
                  </a:lnTo>
                  <a:lnTo>
                    <a:pt x="663295" y="767765"/>
                  </a:lnTo>
                  <a:lnTo>
                    <a:pt x="497662" y="767765"/>
                  </a:lnTo>
                  <a:lnTo>
                    <a:pt x="476199" y="772096"/>
                  </a:lnTo>
                  <a:lnTo>
                    <a:pt x="458609" y="783920"/>
                  </a:lnTo>
                  <a:lnTo>
                    <a:pt x="446709" y="801497"/>
                  </a:lnTo>
                  <a:lnTo>
                    <a:pt x="442341" y="823099"/>
                  </a:lnTo>
                  <a:lnTo>
                    <a:pt x="442404" y="967143"/>
                  </a:lnTo>
                  <a:lnTo>
                    <a:pt x="446671" y="988263"/>
                  </a:lnTo>
                  <a:lnTo>
                    <a:pt x="458673" y="1005979"/>
                  </a:lnTo>
                  <a:lnTo>
                    <a:pt x="476135" y="1017790"/>
                  </a:lnTo>
                  <a:lnTo>
                    <a:pt x="476300" y="1017790"/>
                  </a:lnTo>
                  <a:lnTo>
                    <a:pt x="497662" y="1022121"/>
                  </a:lnTo>
                  <a:lnTo>
                    <a:pt x="635965" y="1022121"/>
                  </a:lnTo>
                  <a:lnTo>
                    <a:pt x="657415" y="1017790"/>
                  </a:lnTo>
                  <a:lnTo>
                    <a:pt x="675017" y="1005979"/>
                  </a:lnTo>
                  <a:lnTo>
                    <a:pt x="686917" y="988390"/>
                  </a:lnTo>
                  <a:lnTo>
                    <a:pt x="691222" y="967143"/>
                  </a:lnTo>
                  <a:lnTo>
                    <a:pt x="691299" y="919911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9" name="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35360" y="4052235"/>
            <a:ext cx="1776074" cy="256708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4311926" y="3200485"/>
            <a:ext cx="691515" cy="1128395"/>
            <a:chOff x="4311926" y="3200485"/>
            <a:chExt cx="691515" cy="1128395"/>
          </a:xfrm>
        </p:grpSpPr>
        <p:sp>
          <p:nvSpPr>
            <p:cNvPr id="31" name="object 31"/>
            <p:cNvSpPr/>
            <p:nvPr/>
          </p:nvSpPr>
          <p:spPr>
            <a:xfrm>
              <a:off x="4375351" y="3200485"/>
              <a:ext cx="295910" cy="662940"/>
            </a:xfrm>
            <a:custGeom>
              <a:avLst/>
              <a:gdLst/>
              <a:ahLst/>
              <a:cxnLst/>
              <a:rect l="l" t="t" r="r" b="b"/>
              <a:pathLst>
                <a:path w="295910" h="662939">
                  <a:moveTo>
                    <a:pt x="55727" y="104792"/>
                  </a:moveTo>
                  <a:lnTo>
                    <a:pt x="33757" y="109007"/>
                  </a:lnTo>
                  <a:lnTo>
                    <a:pt x="34040" y="109007"/>
                  </a:lnTo>
                  <a:lnTo>
                    <a:pt x="15897" y="121203"/>
                  </a:lnTo>
                  <a:lnTo>
                    <a:pt x="4217" y="138823"/>
                  </a:lnTo>
                  <a:lnTo>
                    <a:pt x="0" y="159544"/>
                  </a:lnTo>
                  <a:lnTo>
                    <a:pt x="4131" y="181118"/>
                  </a:lnTo>
                  <a:lnTo>
                    <a:pt x="20084" y="220304"/>
                  </a:lnTo>
                  <a:lnTo>
                    <a:pt x="176851" y="607507"/>
                  </a:lnTo>
                  <a:lnTo>
                    <a:pt x="184862" y="624124"/>
                  </a:lnTo>
                  <a:lnTo>
                    <a:pt x="197679" y="642255"/>
                  </a:lnTo>
                  <a:lnTo>
                    <a:pt x="215934" y="656842"/>
                  </a:lnTo>
                  <a:lnTo>
                    <a:pt x="240262" y="662829"/>
                  </a:lnTo>
                  <a:lnTo>
                    <a:pt x="264424" y="658501"/>
                  </a:lnTo>
                  <a:lnTo>
                    <a:pt x="281721" y="646679"/>
                  </a:lnTo>
                  <a:lnTo>
                    <a:pt x="292122" y="629101"/>
                  </a:lnTo>
                  <a:lnTo>
                    <a:pt x="295596" y="607507"/>
                  </a:lnTo>
                  <a:lnTo>
                    <a:pt x="295596" y="329212"/>
                  </a:lnTo>
                  <a:lnTo>
                    <a:pt x="185284" y="329212"/>
                  </a:lnTo>
                  <a:lnTo>
                    <a:pt x="106341" y="138954"/>
                  </a:lnTo>
                  <a:lnTo>
                    <a:pt x="94068" y="120689"/>
                  </a:lnTo>
                  <a:lnTo>
                    <a:pt x="76448" y="109007"/>
                  </a:lnTo>
                  <a:lnTo>
                    <a:pt x="55727" y="104792"/>
                  </a:lnTo>
                  <a:close/>
                </a:path>
                <a:path w="295910" h="662939">
                  <a:moveTo>
                    <a:pt x="240433" y="0"/>
                  </a:moveTo>
                  <a:lnTo>
                    <a:pt x="218911" y="4340"/>
                  </a:lnTo>
                  <a:lnTo>
                    <a:pt x="219079" y="4340"/>
                  </a:lnTo>
                  <a:lnTo>
                    <a:pt x="201557" y="16114"/>
                  </a:lnTo>
                  <a:lnTo>
                    <a:pt x="189658" y="33692"/>
                  </a:lnTo>
                  <a:lnTo>
                    <a:pt x="185284" y="55286"/>
                  </a:lnTo>
                  <a:lnTo>
                    <a:pt x="185284" y="329212"/>
                  </a:lnTo>
                  <a:lnTo>
                    <a:pt x="295596" y="329212"/>
                  </a:lnTo>
                  <a:lnTo>
                    <a:pt x="295596" y="55286"/>
                  </a:lnTo>
                  <a:lnTo>
                    <a:pt x="291268" y="33837"/>
                  </a:lnTo>
                  <a:lnTo>
                    <a:pt x="279445" y="16243"/>
                  </a:lnTo>
                  <a:lnTo>
                    <a:pt x="261863" y="4340"/>
                  </a:lnTo>
                  <a:lnTo>
                    <a:pt x="240433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311916" y="3305708"/>
              <a:ext cx="691515" cy="1022985"/>
            </a:xfrm>
            <a:custGeom>
              <a:avLst/>
              <a:gdLst/>
              <a:ahLst/>
              <a:cxnLst/>
              <a:rect l="l" t="t" r="r" b="b"/>
              <a:pathLst>
                <a:path w="691514" h="1022985">
                  <a:moveTo>
                    <a:pt x="247446" y="668921"/>
                  </a:moveTo>
                  <a:lnTo>
                    <a:pt x="106362" y="315734"/>
                  </a:lnTo>
                  <a:lnTo>
                    <a:pt x="76454" y="285800"/>
                  </a:lnTo>
                  <a:lnTo>
                    <a:pt x="55740" y="281584"/>
                  </a:lnTo>
                  <a:lnTo>
                    <a:pt x="34175" y="285711"/>
                  </a:lnTo>
                  <a:lnTo>
                    <a:pt x="15900" y="297992"/>
                  </a:lnTo>
                  <a:lnTo>
                    <a:pt x="4216" y="315620"/>
                  </a:lnTo>
                  <a:lnTo>
                    <a:pt x="0" y="336346"/>
                  </a:lnTo>
                  <a:lnTo>
                    <a:pt x="4140" y="357911"/>
                  </a:lnTo>
                  <a:lnTo>
                    <a:pt x="141109" y="689508"/>
                  </a:lnTo>
                  <a:lnTo>
                    <a:pt x="153377" y="707771"/>
                  </a:lnTo>
                  <a:lnTo>
                    <a:pt x="170992" y="719455"/>
                  </a:lnTo>
                  <a:lnTo>
                    <a:pt x="191719" y="723671"/>
                  </a:lnTo>
                  <a:lnTo>
                    <a:pt x="213296" y="719531"/>
                  </a:lnTo>
                  <a:lnTo>
                    <a:pt x="231546" y="707263"/>
                  </a:lnTo>
                  <a:lnTo>
                    <a:pt x="243230" y="689648"/>
                  </a:lnTo>
                  <a:lnTo>
                    <a:pt x="247446" y="668921"/>
                  </a:lnTo>
                  <a:close/>
                </a:path>
                <a:path w="691514" h="1022985">
                  <a:moveTo>
                    <a:pt x="414337" y="823442"/>
                  </a:moveTo>
                  <a:lnTo>
                    <a:pt x="410019" y="801992"/>
                  </a:lnTo>
                  <a:lnTo>
                    <a:pt x="398195" y="784390"/>
                  </a:lnTo>
                  <a:lnTo>
                    <a:pt x="380619" y="772490"/>
                  </a:lnTo>
                  <a:lnTo>
                    <a:pt x="359016" y="768121"/>
                  </a:lnTo>
                  <a:lnTo>
                    <a:pt x="193382" y="768121"/>
                  </a:lnTo>
                  <a:lnTo>
                    <a:pt x="182664" y="770305"/>
                  </a:lnTo>
                  <a:lnTo>
                    <a:pt x="173863" y="776262"/>
                  </a:lnTo>
                  <a:lnTo>
                    <a:pt x="167919" y="785050"/>
                  </a:lnTo>
                  <a:lnTo>
                    <a:pt x="165722" y="795782"/>
                  </a:lnTo>
                  <a:lnTo>
                    <a:pt x="167919" y="806500"/>
                  </a:lnTo>
                  <a:lnTo>
                    <a:pt x="173863" y="815301"/>
                  </a:lnTo>
                  <a:lnTo>
                    <a:pt x="182664" y="821245"/>
                  </a:lnTo>
                  <a:lnTo>
                    <a:pt x="193382" y="823442"/>
                  </a:lnTo>
                  <a:lnTo>
                    <a:pt x="320560" y="823442"/>
                  </a:lnTo>
                  <a:lnTo>
                    <a:pt x="331571" y="824407"/>
                  </a:lnTo>
                  <a:lnTo>
                    <a:pt x="341312" y="827862"/>
                  </a:lnTo>
                  <a:lnTo>
                    <a:pt x="348272" y="834682"/>
                  </a:lnTo>
                  <a:lnTo>
                    <a:pt x="350926" y="845705"/>
                  </a:lnTo>
                  <a:lnTo>
                    <a:pt x="348272" y="856729"/>
                  </a:lnTo>
                  <a:lnTo>
                    <a:pt x="341312" y="863536"/>
                  </a:lnTo>
                  <a:lnTo>
                    <a:pt x="331571" y="867003"/>
                  </a:lnTo>
                  <a:lnTo>
                    <a:pt x="320560" y="867968"/>
                  </a:lnTo>
                  <a:lnTo>
                    <a:pt x="221043" y="867968"/>
                  </a:lnTo>
                  <a:lnTo>
                    <a:pt x="199593" y="871867"/>
                  </a:lnTo>
                  <a:lnTo>
                    <a:pt x="182003" y="882764"/>
                  </a:lnTo>
                  <a:lnTo>
                    <a:pt x="170103" y="899426"/>
                  </a:lnTo>
                  <a:lnTo>
                    <a:pt x="165722" y="920597"/>
                  </a:lnTo>
                  <a:lnTo>
                    <a:pt x="165722" y="1022807"/>
                  </a:lnTo>
                  <a:lnTo>
                    <a:pt x="386676" y="1022807"/>
                  </a:lnTo>
                  <a:lnTo>
                    <a:pt x="397408" y="1020622"/>
                  </a:lnTo>
                  <a:lnTo>
                    <a:pt x="406209" y="1014666"/>
                  </a:lnTo>
                  <a:lnTo>
                    <a:pt x="412153" y="1005878"/>
                  </a:lnTo>
                  <a:lnTo>
                    <a:pt x="414337" y="995146"/>
                  </a:lnTo>
                  <a:lnTo>
                    <a:pt x="412153" y="984415"/>
                  </a:lnTo>
                  <a:lnTo>
                    <a:pt x="406209" y="975626"/>
                  </a:lnTo>
                  <a:lnTo>
                    <a:pt x="397408" y="969670"/>
                  </a:lnTo>
                  <a:lnTo>
                    <a:pt x="386676" y="967486"/>
                  </a:lnTo>
                  <a:lnTo>
                    <a:pt x="229146" y="967486"/>
                  </a:lnTo>
                  <a:lnTo>
                    <a:pt x="229146" y="942530"/>
                  </a:lnTo>
                  <a:lnTo>
                    <a:pt x="231800" y="931506"/>
                  </a:lnTo>
                  <a:lnTo>
                    <a:pt x="238760" y="924687"/>
                  </a:lnTo>
                  <a:lnTo>
                    <a:pt x="248500" y="921219"/>
                  </a:lnTo>
                  <a:lnTo>
                    <a:pt x="259499" y="920254"/>
                  </a:lnTo>
                  <a:lnTo>
                    <a:pt x="359016" y="920254"/>
                  </a:lnTo>
                  <a:lnTo>
                    <a:pt x="380479" y="915924"/>
                  </a:lnTo>
                  <a:lnTo>
                    <a:pt x="398068" y="904100"/>
                  </a:lnTo>
                  <a:lnTo>
                    <a:pt x="409968" y="886523"/>
                  </a:lnTo>
                  <a:lnTo>
                    <a:pt x="414337" y="864933"/>
                  </a:lnTo>
                  <a:lnTo>
                    <a:pt x="414337" y="823442"/>
                  </a:lnTo>
                  <a:close/>
                </a:path>
                <a:path w="691514" h="1022985">
                  <a:moveTo>
                    <a:pt x="690626" y="171704"/>
                  </a:moveTo>
                  <a:lnTo>
                    <a:pt x="686295" y="150253"/>
                  </a:lnTo>
                  <a:lnTo>
                    <a:pt x="674471" y="132664"/>
                  </a:lnTo>
                  <a:lnTo>
                    <a:pt x="656894" y="120764"/>
                  </a:lnTo>
                  <a:lnTo>
                    <a:pt x="635304" y="116382"/>
                  </a:lnTo>
                  <a:lnTo>
                    <a:pt x="635304" y="116039"/>
                  </a:lnTo>
                  <a:lnTo>
                    <a:pt x="613841" y="120370"/>
                  </a:lnTo>
                  <a:lnTo>
                    <a:pt x="596252" y="132194"/>
                  </a:lnTo>
                  <a:lnTo>
                    <a:pt x="584352" y="149771"/>
                  </a:lnTo>
                  <a:lnTo>
                    <a:pt x="579983" y="171361"/>
                  </a:lnTo>
                  <a:lnTo>
                    <a:pt x="579983" y="447649"/>
                  </a:lnTo>
                  <a:lnTo>
                    <a:pt x="552323" y="447649"/>
                  </a:lnTo>
                  <a:lnTo>
                    <a:pt x="541591" y="445465"/>
                  </a:lnTo>
                  <a:lnTo>
                    <a:pt x="532790" y="439508"/>
                  </a:lnTo>
                  <a:lnTo>
                    <a:pt x="526846" y="430707"/>
                  </a:lnTo>
                  <a:lnTo>
                    <a:pt x="524662" y="419976"/>
                  </a:lnTo>
                  <a:lnTo>
                    <a:pt x="524662" y="55321"/>
                  </a:lnTo>
                  <a:lnTo>
                    <a:pt x="520331" y="33870"/>
                  </a:lnTo>
                  <a:lnTo>
                    <a:pt x="508508" y="16281"/>
                  </a:lnTo>
                  <a:lnTo>
                    <a:pt x="490931" y="4381"/>
                  </a:lnTo>
                  <a:lnTo>
                    <a:pt x="469328" y="0"/>
                  </a:lnTo>
                  <a:lnTo>
                    <a:pt x="447725" y="4330"/>
                  </a:lnTo>
                  <a:lnTo>
                    <a:pt x="430149" y="16154"/>
                  </a:lnTo>
                  <a:lnTo>
                    <a:pt x="418325" y="33731"/>
                  </a:lnTo>
                  <a:lnTo>
                    <a:pt x="414007" y="55321"/>
                  </a:lnTo>
                  <a:lnTo>
                    <a:pt x="414007" y="489140"/>
                  </a:lnTo>
                  <a:lnTo>
                    <a:pt x="419442" y="516026"/>
                  </a:lnTo>
                  <a:lnTo>
                    <a:pt x="434289" y="538010"/>
                  </a:lnTo>
                  <a:lnTo>
                    <a:pt x="456272" y="552843"/>
                  </a:lnTo>
                  <a:lnTo>
                    <a:pt x="483158" y="558292"/>
                  </a:lnTo>
                  <a:lnTo>
                    <a:pt x="579983" y="558292"/>
                  </a:lnTo>
                  <a:lnTo>
                    <a:pt x="579983" y="613613"/>
                  </a:lnTo>
                  <a:lnTo>
                    <a:pt x="359029" y="613613"/>
                  </a:lnTo>
                  <a:lnTo>
                    <a:pt x="337566" y="617943"/>
                  </a:lnTo>
                  <a:lnTo>
                    <a:pt x="319976" y="629767"/>
                  </a:lnTo>
                  <a:lnTo>
                    <a:pt x="308063" y="647344"/>
                  </a:lnTo>
                  <a:lnTo>
                    <a:pt x="303695" y="668934"/>
                  </a:lnTo>
                  <a:lnTo>
                    <a:pt x="308013" y="690524"/>
                  </a:lnTo>
                  <a:lnTo>
                    <a:pt x="319836" y="708113"/>
                  </a:lnTo>
                  <a:lnTo>
                    <a:pt x="337426" y="719924"/>
                  </a:lnTo>
                  <a:lnTo>
                    <a:pt x="359029" y="724255"/>
                  </a:lnTo>
                  <a:lnTo>
                    <a:pt x="635304" y="724255"/>
                  </a:lnTo>
                  <a:lnTo>
                    <a:pt x="656755" y="719924"/>
                  </a:lnTo>
                  <a:lnTo>
                    <a:pt x="674344" y="708113"/>
                  </a:lnTo>
                  <a:lnTo>
                    <a:pt x="686244" y="690524"/>
                  </a:lnTo>
                  <a:lnTo>
                    <a:pt x="690626" y="668934"/>
                  </a:lnTo>
                  <a:lnTo>
                    <a:pt x="690626" y="171704"/>
                  </a:lnTo>
                  <a:close/>
                </a:path>
                <a:path w="691514" h="1022985">
                  <a:moveTo>
                    <a:pt x="691311" y="919924"/>
                  </a:moveTo>
                  <a:lnTo>
                    <a:pt x="690168" y="914184"/>
                  </a:lnTo>
                  <a:lnTo>
                    <a:pt x="687070" y="898461"/>
                  </a:lnTo>
                  <a:lnTo>
                    <a:pt x="675868" y="880872"/>
                  </a:lnTo>
                  <a:lnTo>
                    <a:pt x="659993" y="868972"/>
                  </a:lnTo>
                  <a:lnTo>
                    <a:pt x="641718" y="864603"/>
                  </a:lnTo>
                  <a:lnTo>
                    <a:pt x="627214" y="864603"/>
                  </a:lnTo>
                  <a:lnTo>
                    <a:pt x="627214" y="936447"/>
                  </a:lnTo>
                  <a:lnTo>
                    <a:pt x="627214" y="944880"/>
                  </a:lnTo>
                  <a:lnTo>
                    <a:pt x="596849" y="967155"/>
                  </a:lnTo>
                  <a:lnTo>
                    <a:pt x="536130" y="967155"/>
                  </a:lnTo>
                  <a:lnTo>
                    <a:pt x="536130" y="966812"/>
                  </a:lnTo>
                  <a:lnTo>
                    <a:pt x="525119" y="965847"/>
                  </a:lnTo>
                  <a:lnTo>
                    <a:pt x="515378" y="962380"/>
                  </a:lnTo>
                  <a:lnTo>
                    <a:pt x="508419" y="955573"/>
                  </a:lnTo>
                  <a:lnTo>
                    <a:pt x="505841" y="944880"/>
                  </a:lnTo>
                  <a:lnTo>
                    <a:pt x="505764" y="914184"/>
                  </a:lnTo>
                  <a:lnTo>
                    <a:pt x="596849" y="914184"/>
                  </a:lnTo>
                  <a:lnTo>
                    <a:pt x="607847" y="915149"/>
                  </a:lnTo>
                  <a:lnTo>
                    <a:pt x="617588" y="918616"/>
                  </a:lnTo>
                  <a:lnTo>
                    <a:pt x="624547" y="925423"/>
                  </a:lnTo>
                  <a:lnTo>
                    <a:pt x="627214" y="936447"/>
                  </a:lnTo>
                  <a:lnTo>
                    <a:pt x="627214" y="864603"/>
                  </a:lnTo>
                  <a:lnTo>
                    <a:pt x="505764" y="864603"/>
                  </a:lnTo>
                  <a:lnTo>
                    <a:pt x="505764" y="845375"/>
                  </a:lnTo>
                  <a:lnTo>
                    <a:pt x="508419" y="834351"/>
                  </a:lnTo>
                  <a:lnTo>
                    <a:pt x="515378" y="827532"/>
                  </a:lnTo>
                  <a:lnTo>
                    <a:pt x="525119" y="824077"/>
                  </a:lnTo>
                  <a:lnTo>
                    <a:pt x="536130" y="823112"/>
                  </a:lnTo>
                  <a:lnTo>
                    <a:pt x="663308" y="823112"/>
                  </a:lnTo>
                  <a:lnTo>
                    <a:pt x="674027" y="820928"/>
                  </a:lnTo>
                  <a:lnTo>
                    <a:pt x="682828" y="814971"/>
                  </a:lnTo>
                  <a:lnTo>
                    <a:pt x="688771" y="806170"/>
                  </a:lnTo>
                  <a:lnTo>
                    <a:pt x="690968" y="795439"/>
                  </a:lnTo>
                  <a:lnTo>
                    <a:pt x="688771" y="784707"/>
                  </a:lnTo>
                  <a:lnTo>
                    <a:pt x="682828" y="775919"/>
                  </a:lnTo>
                  <a:lnTo>
                    <a:pt x="674027" y="769962"/>
                  </a:lnTo>
                  <a:lnTo>
                    <a:pt x="663308" y="767778"/>
                  </a:lnTo>
                  <a:lnTo>
                    <a:pt x="497674" y="767778"/>
                  </a:lnTo>
                  <a:lnTo>
                    <a:pt x="476211" y="772109"/>
                  </a:lnTo>
                  <a:lnTo>
                    <a:pt x="458622" y="783932"/>
                  </a:lnTo>
                  <a:lnTo>
                    <a:pt x="446722" y="801509"/>
                  </a:lnTo>
                  <a:lnTo>
                    <a:pt x="442353" y="823112"/>
                  </a:lnTo>
                  <a:lnTo>
                    <a:pt x="442417" y="967155"/>
                  </a:lnTo>
                  <a:lnTo>
                    <a:pt x="446671" y="988263"/>
                  </a:lnTo>
                  <a:lnTo>
                    <a:pt x="458685" y="1005979"/>
                  </a:lnTo>
                  <a:lnTo>
                    <a:pt x="476148" y="1017803"/>
                  </a:lnTo>
                  <a:lnTo>
                    <a:pt x="476300" y="1017803"/>
                  </a:lnTo>
                  <a:lnTo>
                    <a:pt x="497674" y="1022134"/>
                  </a:lnTo>
                  <a:lnTo>
                    <a:pt x="635977" y="1022134"/>
                  </a:lnTo>
                  <a:lnTo>
                    <a:pt x="657428" y="1017803"/>
                  </a:lnTo>
                  <a:lnTo>
                    <a:pt x="675030" y="1005979"/>
                  </a:lnTo>
                  <a:lnTo>
                    <a:pt x="686930" y="988402"/>
                  </a:lnTo>
                  <a:lnTo>
                    <a:pt x="691235" y="967155"/>
                  </a:lnTo>
                  <a:lnTo>
                    <a:pt x="691311" y="919924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3" name="object 3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16911" y="4071465"/>
            <a:ext cx="1781134" cy="257719"/>
          </a:xfrm>
          <a:prstGeom prst="rect">
            <a:avLst/>
          </a:prstGeom>
        </p:spPr>
      </p:pic>
      <p:grpSp>
        <p:nvGrpSpPr>
          <p:cNvPr id="34" name="object 34"/>
          <p:cNvGrpSpPr/>
          <p:nvPr/>
        </p:nvGrpSpPr>
        <p:grpSpPr>
          <a:xfrm>
            <a:off x="1460276" y="5326650"/>
            <a:ext cx="691515" cy="1128395"/>
            <a:chOff x="1460276" y="5326650"/>
            <a:chExt cx="691515" cy="1128395"/>
          </a:xfrm>
        </p:grpSpPr>
        <p:sp>
          <p:nvSpPr>
            <p:cNvPr id="35" name="object 35"/>
            <p:cNvSpPr/>
            <p:nvPr/>
          </p:nvSpPr>
          <p:spPr>
            <a:xfrm>
              <a:off x="1523702" y="5326650"/>
              <a:ext cx="295910" cy="662940"/>
            </a:xfrm>
            <a:custGeom>
              <a:avLst/>
              <a:gdLst/>
              <a:ahLst/>
              <a:cxnLst/>
              <a:rect l="l" t="t" r="r" b="b"/>
              <a:pathLst>
                <a:path w="295910" h="662939">
                  <a:moveTo>
                    <a:pt x="55727" y="104792"/>
                  </a:moveTo>
                  <a:lnTo>
                    <a:pt x="33757" y="109007"/>
                  </a:lnTo>
                  <a:lnTo>
                    <a:pt x="34040" y="109007"/>
                  </a:lnTo>
                  <a:lnTo>
                    <a:pt x="15897" y="121203"/>
                  </a:lnTo>
                  <a:lnTo>
                    <a:pt x="4217" y="138823"/>
                  </a:lnTo>
                  <a:lnTo>
                    <a:pt x="0" y="159544"/>
                  </a:lnTo>
                  <a:lnTo>
                    <a:pt x="4131" y="181118"/>
                  </a:lnTo>
                  <a:lnTo>
                    <a:pt x="20081" y="220304"/>
                  </a:lnTo>
                  <a:lnTo>
                    <a:pt x="176851" y="607507"/>
                  </a:lnTo>
                  <a:lnTo>
                    <a:pt x="184862" y="624124"/>
                  </a:lnTo>
                  <a:lnTo>
                    <a:pt x="197679" y="642255"/>
                  </a:lnTo>
                  <a:lnTo>
                    <a:pt x="215934" y="656842"/>
                  </a:lnTo>
                  <a:lnTo>
                    <a:pt x="240262" y="662829"/>
                  </a:lnTo>
                  <a:lnTo>
                    <a:pt x="264424" y="658501"/>
                  </a:lnTo>
                  <a:lnTo>
                    <a:pt x="281721" y="646679"/>
                  </a:lnTo>
                  <a:lnTo>
                    <a:pt x="292122" y="629101"/>
                  </a:lnTo>
                  <a:lnTo>
                    <a:pt x="295596" y="607507"/>
                  </a:lnTo>
                  <a:lnTo>
                    <a:pt x="295596" y="329212"/>
                  </a:lnTo>
                  <a:lnTo>
                    <a:pt x="185284" y="329212"/>
                  </a:lnTo>
                  <a:lnTo>
                    <a:pt x="106341" y="138954"/>
                  </a:lnTo>
                  <a:lnTo>
                    <a:pt x="94068" y="120689"/>
                  </a:lnTo>
                  <a:lnTo>
                    <a:pt x="76448" y="109007"/>
                  </a:lnTo>
                  <a:lnTo>
                    <a:pt x="55727" y="104792"/>
                  </a:lnTo>
                  <a:close/>
                </a:path>
                <a:path w="295910" h="662939">
                  <a:moveTo>
                    <a:pt x="240433" y="0"/>
                  </a:moveTo>
                  <a:lnTo>
                    <a:pt x="218911" y="4340"/>
                  </a:lnTo>
                  <a:lnTo>
                    <a:pt x="219079" y="4340"/>
                  </a:lnTo>
                  <a:lnTo>
                    <a:pt x="201557" y="16114"/>
                  </a:lnTo>
                  <a:lnTo>
                    <a:pt x="189658" y="33692"/>
                  </a:lnTo>
                  <a:lnTo>
                    <a:pt x="185284" y="55286"/>
                  </a:lnTo>
                  <a:lnTo>
                    <a:pt x="185284" y="329212"/>
                  </a:lnTo>
                  <a:lnTo>
                    <a:pt x="295596" y="329212"/>
                  </a:lnTo>
                  <a:lnTo>
                    <a:pt x="295596" y="55286"/>
                  </a:lnTo>
                  <a:lnTo>
                    <a:pt x="291268" y="33837"/>
                  </a:lnTo>
                  <a:lnTo>
                    <a:pt x="279445" y="16243"/>
                  </a:lnTo>
                  <a:lnTo>
                    <a:pt x="261863" y="4340"/>
                  </a:lnTo>
                  <a:lnTo>
                    <a:pt x="240433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60271" y="5431878"/>
              <a:ext cx="691515" cy="1022985"/>
            </a:xfrm>
            <a:custGeom>
              <a:avLst/>
              <a:gdLst/>
              <a:ahLst/>
              <a:cxnLst/>
              <a:rect l="l" t="t" r="r" b="b"/>
              <a:pathLst>
                <a:path w="691514" h="1022985">
                  <a:moveTo>
                    <a:pt x="247446" y="668921"/>
                  </a:moveTo>
                  <a:lnTo>
                    <a:pt x="106349" y="315734"/>
                  </a:lnTo>
                  <a:lnTo>
                    <a:pt x="76454" y="285800"/>
                  </a:lnTo>
                  <a:lnTo>
                    <a:pt x="55740" y="281584"/>
                  </a:lnTo>
                  <a:lnTo>
                    <a:pt x="34163" y="285711"/>
                  </a:lnTo>
                  <a:lnTo>
                    <a:pt x="15900" y="297992"/>
                  </a:lnTo>
                  <a:lnTo>
                    <a:pt x="4216" y="315620"/>
                  </a:lnTo>
                  <a:lnTo>
                    <a:pt x="0" y="336334"/>
                  </a:lnTo>
                  <a:lnTo>
                    <a:pt x="4127" y="357911"/>
                  </a:lnTo>
                  <a:lnTo>
                    <a:pt x="141097" y="689508"/>
                  </a:lnTo>
                  <a:lnTo>
                    <a:pt x="153377" y="707771"/>
                  </a:lnTo>
                  <a:lnTo>
                    <a:pt x="170992" y="719442"/>
                  </a:lnTo>
                  <a:lnTo>
                    <a:pt x="191719" y="723658"/>
                  </a:lnTo>
                  <a:lnTo>
                    <a:pt x="213283" y="719531"/>
                  </a:lnTo>
                  <a:lnTo>
                    <a:pt x="231546" y="707263"/>
                  </a:lnTo>
                  <a:lnTo>
                    <a:pt x="243217" y="689635"/>
                  </a:lnTo>
                  <a:lnTo>
                    <a:pt x="247446" y="668921"/>
                  </a:lnTo>
                  <a:close/>
                </a:path>
                <a:path w="691514" h="1022985">
                  <a:moveTo>
                    <a:pt x="414680" y="823429"/>
                  </a:moveTo>
                  <a:lnTo>
                    <a:pt x="410349" y="801979"/>
                  </a:lnTo>
                  <a:lnTo>
                    <a:pt x="398526" y="784390"/>
                  </a:lnTo>
                  <a:lnTo>
                    <a:pt x="380949" y="772490"/>
                  </a:lnTo>
                  <a:lnTo>
                    <a:pt x="359359" y="768108"/>
                  </a:lnTo>
                  <a:lnTo>
                    <a:pt x="193725" y="768108"/>
                  </a:lnTo>
                  <a:lnTo>
                    <a:pt x="182994" y="770305"/>
                  </a:lnTo>
                  <a:lnTo>
                    <a:pt x="174193" y="776249"/>
                  </a:lnTo>
                  <a:lnTo>
                    <a:pt x="168249" y="785050"/>
                  </a:lnTo>
                  <a:lnTo>
                    <a:pt x="166065" y="795769"/>
                  </a:lnTo>
                  <a:lnTo>
                    <a:pt x="168249" y="806500"/>
                  </a:lnTo>
                  <a:lnTo>
                    <a:pt x="174193" y="815289"/>
                  </a:lnTo>
                  <a:lnTo>
                    <a:pt x="182994" y="821245"/>
                  </a:lnTo>
                  <a:lnTo>
                    <a:pt x="193725" y="823429"/>
                  </a:lnTo>
                  <a:lnTo>
                    <a:pt x="320903" y="823429"/>
                  </a:lnTo>
                  <a:lnTo>
                    <a:pt x="331901" y="824395"/>
                  </a:lnTo>
                  <a:lnTo>
                    <a:pt x="341642" y="827862"/>
                  </a:lnTo>
                  <a:lnTo>
                    <a:pt x="348602" y="834669"/>
                  </a:lnTo>
                  <a:lnTo>
                    <a:pt x="351269" y="845693"/>
                  </a:lnTo>
                  <a:lnTo>
                    <a:pt x="348602" y="856716"/>
                  </a:lnTo>
                  <a:lnTo>
                    <a:pt x="341642" y="863536"/>
                  </a:lnTo>
                  <a:lnTo>
                    <a:pt x="331901" y="866990"/>
                  </a:lnTo>
                  <a:lnTo>
                    <a:pt x="320903" y="867956"/>
                  </a:lnTo>
                  <a:lnTo>
                    <a:pt x="221386" y="867956"/>
                  </a:lnTo>
                  <a:lnTo>
                    <a:pt x="199936" y="871867"/>
                  </a:lnTo>
                  <a:lnTo>
                    <a:pt x="182333" y="882764"/>
                  </a:lnTo>
                  <a:lnTo>
                    <a:pt x="170434" y="899414"/>
                  </a:lnTo>
                  <a:lnTo>
                    <a:pt x="166065" y="920584"/>
                  </a:lnTo>
                  <a:lnTo>
                    <a:pt x="166065" y="1022794"/>
                  </a:lnTo>
                  <a:lnTo>
                    <a:pt x="387019" y="1022794"/>
                  </a:lnTo>
                  <a:lnTo>
                    <a:pt x="397738" y="1020610"/>
                  </a:lnTo>
                  <a:lnTo>
                    <a:pt x="406539" y="1014666"/>
                  </a:lnTo>
                  <a:lnTo>
                    <a:pt x="412483" y="1005865"/>
                  </a:lnTo>
                  <a:lnTo>
                    <a:pt x="414680" y="995133"/>
                  </a:lnTo>
                  <a:lnTo>
                    <a:pt x="412483" y="984415"/>
                  </a:lnTo>
                  <a:lnTo>
                    <a:pt x="406539" y="975614"/>
                  </a:lnTo>
                  <a:lnTo>
                    <a:pt x="397738" y="969670"/>
                  </a:lnTo>
                  <a:lnTo>
                    <a:pt x="387019" y="967473"/>
                  </a:lnTo>
                  <a:lnTo>
                    <a:pt x="229489" y="967473"/>
                  </a:lnTo>
                  <a:lnTo>
                    <a:pt x="229489" y="942517"/>
                  </a:lnTo>
                  <a:lnTo>
                    <a:pt x="232143" y="931494"/>
                  </a:lnTo>
                  <a:lnTo>
                    <a:pt x="239090" y="924674"/>
                  </a:lnTo>
                  <a:lnTo>
                    <a:pt x="248831" y="921207"/>
                  </a:lnTo>
                  <a:lnTo>
                    <a:pt x="259842" y="920242"/>
                  </a:lnTo>
                  <a:lnTo>
                    <a:pt x="359359" y="920242"/>
                  </a:lnTo>
                  <a:lnTo>
                    <a:pt x="380809" y="915924"/>
                  </a:lnTo>
                  <a:lnTo>
                    <a:pt x="398399" y="904100"/>
                  </a:lnTo>
                  <a:lnTo>
                    <a:pt x="410298" y="886523"/>
                  </a:lnTo>
                  <a:lnTo>
                    <a:pt x="414680" y="864920"/>
                  </a:lnTo>
                  <a:lnTo>
                    <a:pt x="414680" y="823429"/>
                  </a:lnTo>
                  <a:close/>
                </a:path>
                <a:path w="691514" h="1022985">
                  <a:moveTo>
                    <a:pt x="690956" y="171704"/>
                  </a:moveTo>
                  <a:lnTo>
                    <a:pt x="686625" y="150241"/>
                  </a:lnTo>
                  <a:lnTo>
                    <a:pt x="674801" y="132651"/>
                  </a:lnTo>
                  <a:lnTo>
                    <a:pt x="657225" y="120751"/>
                  </a:lnTo>
                  <a:lnTo>
                    <a:pt x="635635" y="116382"/>
                  </a:lnTo>
                  <a:lnTo>
                    <a:pt x="635635" y="116039"/>
                  </a:lnTo>
                  <a:lnTo>
                    <a:pt x="614184" y="120370"/>
                  </a:lnTo>
                  <a:lnTo>
                    <a:pt x="596582" y="132181"/>
                  </a:lnTo>
                  <a:lnTo>
                    <a:pt x="584682" y="149771"/>
                  </a:lnTo>
                  <a:lnTo>
                    <a:pt x="580313" y="171361"/>
                  </a:lnTo>
                  <a:lnTo>
                    <a:pt x="580313" y="447649"/>
                  </a:lnTo>
                  <a:lnTo>
                    <a:pt x="552653" y="447649"/>
                  </a:lnTo>
                  <a:lnTo>
                    <a:pt x="541921" y="445465"/>
                  </a:lnTo>
                  <a:lnTo>
                    <a:pt x="533120" y="439508"/>
                  </a:lnTo>
                  <a:lnTo>
                    <a:pt x="527177" y="430707"/>
                  </a:lnTo>
                  <a:lnTo>
                    <a:pt x="524992" y="419976"/>
                  </a:lnTo>
                  <a:lnTo>
                    <a:pt x="524992" y="55321"/>
                  </a:lnTo>
                  <a:lnTo>
                    <a:pt x="520661" y="33858"/>
                  </a:lnTo>
                  <a:lnTo>
                    <a:pt x="508838" y="16268"/>
                  </a:lnTo>
                  <a:lnTo>
                    <a:pt x="491261" y="4368"/>
                  </a:lnTo>
                  <a:lnTo>
                    <a:pt x="469658" y="0"/>
                  </a:lnTo>
                  <a:lnTo>
                    <a:pt x="448068" y="4330"/>
                  </a:lnTo>
                  <a:lnTo>
                    <a:pt x="430491" y="16141"/>
                  </a:lnTo>
                  <a:lnTo>
                    <a:pt x="418668" y="33731"/>
                  </a:lnTo>
                  <a:lnTo>
                    <a:pt x="414337" y="55321"/>
                  </a:lnTo>
                  <a:lnTo>
                    <a:pt x="414337" y="489140"/>
                  </a:lnTo>
                  <a:lnTo>
                    <a:pt x="419785" y="516026"/>
                  </a:lnTo>
                  <a:lnTo>
                    <a:pt x="434619" y="538010"/>
                  </a:lnTo>
                  <a:lnTo>
                    <a:pt x="456603" y="552843"/>
                  </a:lnTo>
                  <a:lnTo>
                    <a:pt x="483501" y="558292"/>
                  </a:lnTo>
                  <a:lnTo>
                    <a:pt x="580313" y="558292"/>
                  </a:lnTo>
                  <a:lnTo>
                    <a:pt x="580313" y="613613"/>
                  </a:lnTo>
                  <a:lnTo>
                    <a:pt x="359359" y="613613"/>
                  </a:lnTo>
                  <a:lnTo>
                    <a:pt x="337896" y="617943"/>
                  </a:lnTo>
                  <a:lnTo>
                    <a:pt x="320306" y="629754"/>
                  </a:lnTo>
                  <a:lnTo>
                    <a:pt x="308394" y="647344"/>
                  </a:lnTo>
                  <a:lnTo>
                    <a:pt x="304025" y="668934"/>
                  </a:lnTo>
                  <a:lnTo>
                    <a:pt x="308356" y="690524"/>
                  </a:lnTo>
                  <a:lnTo>
                    <a:pt x="320179" y="708101"/>
                  </a:lnTo>
                  <a:lnTo>
                    <a:pt x="337756" y="719924"/>
                  </a:lnTo>
                  <a:lnTo>
                    <a:pt x="359359" y="724255"/>
                  </a:lnTo>
                  <a:lnTo>
                    <a:pt x="635635" y="724255"/>
                  </a:lnTo>
                  <a:lnTo>
                    <a:pt x="657085" y="719924"/>
                  </a:lnTo>
                  <a:lnTo>
                    <a:pt x="674687" y="708101"/>
                  </a:lnTo>
                  <a:lnTo>
                    <a:pt x="686587" y="690524"/>
                  </a:lnTo>
                  <a:lnTo>
                    <a:pt x="690956" y="668934"/>
                  </a:lnTo>
                  <a:lnTo>
                    <a:pt x="690956" y="171704"/>
                  </a:lnTo>
                  <a:close/>
                </a:path>
                <a:path w="691514" h="1022985">
                  <a:moveTo>
                    <a:pt x="691299" y="919911"/>
                  </a:moveTo>
                  <a:lnTo>
                    <a:pt x="675868" y="880872"/>
                  </a:lnTo>
                  <a:lnTo>
                    <a:pt x="641705" y="864590"/>
                  </a:lnTo>
                  <a:lnTo>
                    <a:pt x="627202" y="864590"/>
                  </a:lnTo>
                  <a:lnTo>
                    <a:pt x="627202" y="936434"/>
                  </a:lnTo>
                  <a:lnTo>
                    <a:pt x="627202" y="944867"/>
                  </a:lnTo>
                  <a:lnTo>
                    <a:pt x="624624" y="955560"/>
                  </a:lnTo>
                  <a:lnTo>
                    <a:pt x="624547" y="955890"/>
                  </a:lnTo>
                  <a:lnTo>
                    <a:pt x="617588" y="962710"/>
                  </a:lnTo>
                  <a:lnTo>
                    <a:pt x="607847" y="966177"/>
                  </a:lnTo>
                  <a:lnTo>
                    <a:pt x="596836" y="967143"/>
                  </a:lnTo>
                  <a:lnTo>
                    <a:pt x="536117" y="967143"/>
                  </a:lnTo>
                  <a:lnTo>
                    <a:pt x="536117" y="966800"/>
                  </a:lnTo>
                  <a:lnTo>
                    <a:pt x="525106" y="965835"/>
                  </a:lnTo>
                  <a:lnTo>
                    <a:pt x="515366" y="962380"/>
                  </a:lnTo>
                  <a:lnTo>
                    <a:pt x="508406" y="955560"/>
                  </a:lnTo>
                  <a:lnTo>
                    <a:pt x="505828" y="944867"/>
                  </a:lnTo>
                  <a:lnTo>
                    <a:pt x="505752" y="914171"/>
                  </a:lnTo>
                  <a:lnTo>
                    <a:pt x="596836" y="914171"/>
                  </a:lnTo>
                  <a:lnTo>
                    <a:pt x="607847" y="915136"/>
                  </a:lnTo>
                  <a:lnTo>
                    <a:pt x="617588" y="918603"/>
                  </a:lnTo>
                  <a:lnTo>
                    <a:pt x="624547" y="925423"/>
                  </a:lnTo>
                  <a:lnTo>
                    <a:pt x="627202" y="936434"/>
                  </a:lnTo>
                  <a:lnTo>
                    <a:pt x="627202" y="864590"/>
                  </a:lnTo>
                  <a:lnTo>
                    <a:pt x="505752" y="864590"/>
                  </a:lnTo>
                  <a:lnTo>
                    <a:pt x="505752" y="845362"/>
                  </a:lnTo>
                  <a:lnTo>
                    <a:pt x="508406" y="834339"/>
                  </a:lnTo>
                  <a:lnTo>
                    <a:pt x="515366" y="827532"/>
                  </a:lnTo>
                  <a:lnTo>
                    <a:pt x="525106" y="824064"/>
                  </a:lnTo>
                  <a:lnTo>
                    <a:pt x="536117" y="823099"/>
                  </a:lnTo>
                  <a:lnTo>
                    <a:pt x="663295" y="823099"/>
                  </a:lnTo>
                  <a:lnTo>
                    <a:pt x="674027" y="820915"/>
                  </a:lnTo>
                  <a:lnTo>
                    <a:pt x="682815" y="814959"/>
                  </a:lnTo>
                  <a:lnTo>
                    <a:pt x="688771" y="806157"/>
                  </a:lnTo>
                  <a:lnTo>
                    <a:pt x="690956" y="795426"/>
                  </a:lnTo>
                  <a:lnTo>
                    <a:pt x="688771" y="784707"/>
                  </a:lnTo>
                  <a:lnTo>
                    <a:pt x="682815" y="775906"/>
                  </a:lnTo>
                  <a:lnTo>
                    <a:pt x="674027" y="769962"/>
                  </a:lnTo>
                  <a:lnTo>
                    <a:pt x="663295" y="767765"/>
                  </a:lnTo>
                  <a:lnTo>
                    <a:pt x="497662" y="767765"/>
                  </a:lnTo>
                  <a:lnTo>
                    <a:pt x="476211" y="772096"/>
                  </a:lnTo>
                  <a:lnTo>
                    <a:pt x="458609" y="783920"/>
                  </a:lnTo>
                  <a:lnTo>
                    <a:pt x="446709" y="801509"/>
                  </a:lnTo>
                  <a:lnTo>
                    <a:pt x="442341" y="823099"/>
                  </a:lnTo>
                  <a:lnTo>
                    <a:pt x="442417" y="967143"/>
                  </a:lnTo>
                  <a:lnTo>
                    <a:pt x="446671" y="988263"/>
                  </a:lnTo>
                  <a:lnTo>
                    <a:pt x="458673" y="1005979"/>
                  </a:lnTo>
                  <a:lnTo>
                    <a:pt x="476135" y="1017803"/>
                  </a:lnTo>
                  <a:lnTo>
                    <a:pt x="476300" y="1017803"/>
                  </a:lnTo>
                  <a:lnTo>
                    <a:pt x="497662" y="1022121"/>
                  </a:lnTo>
                  <a:lnTo>
                    <a:pt x="635965" y="1022121"/>
                  </a:lnTo>
                  <a:lnTo>
                    <a:pt x="657428" y="1017803"/>
                  </a:lnTo>
                  <a:lnTo>
                    <a:pt x="675017" y="1005979"/>
                  </a:lnTo>
                  <a:lnTo>
                    <a:pt x="686930" y="988402"/>
                  </a:lnTo>
                  <a:lnTo>
                    <a:pt x="691235" y="967143"/>
                  </a:lnTo>
                  <a:lnTo>
                    <a:pt x="691299" y="919911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7" name="object 3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275032" y="6199986"/>
            <a:ext cx="1458650" cy="267508"/>
          </a:xfrm>
          <a:prstGeom prst="rect">
            <a:avLst/>
          </a:prstGeom>
        </p:spPr>
      </p:pic>
      <p:sp>
        <p:nvSpPr>
          <p:cNvPr id="38" name="object 14"/>
          <p:cNvSpPr txBox="1"/>
          <p:nvPr/>
        </p:nvSpPr>
        <p:spPr>
          <a:xfrm>
            <a:off x="1499117" y="4736799"/>
            <a:ext cx="50278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英文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9" name="object 14"/>
          <p:cNvSpPr txBox="1"/>
          <p:nvPr/>
        </p:nvSpPr>
        <p:spPr>
          <a:xfrm>
            <a:off x="4375351" y="4736798"/>
            <a:ext cx="50278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法文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0" name="object 14"/>
          <p:cNvSpPr txBox="1"/>
          <p:nvPr/>
        </p:nvSpPr>
        <p:spPr>
          <a:xfrm>
            <a:off x="7466814" y="4736799"/>
            <a:ext cx="50278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西文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1" name="object 14"/>
          <p:cNvSpPr txBox="1"/>
          <p:nvPr/>
        </p:nvSpPr>
        <p:spPr>
          <a:xfrm>
            <a:off x="1548232" y="6778234"/>
            <a:ext cx="50278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俄文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2" name="object 14"/>
          <p:cNvSpPr txBox="1"/>
          <p:nvPr/>
        </p:nvSpPr>
        <p:spPr>
          <a:xfrm>
            <a:off x="4415299" y="6791205"/>
            <a:ext cx="100520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阿拉伯文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3" name="object 14"/>
          <p:cNvSpPr txBox="1"/>
          <p:nvPr/>
        </p:nvSpPr>
        <p:spPr>
          <a:xfrm>
            <a:off x="7520373" y="6791205"/>
            <a:ext cx="100520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簡體中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文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3522327" y="1911594"/>
            <a:ext cx="7428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spc="-12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備註</a:t>
            </a:r>
            <a:r>
              <a:rPr lang="en-US" altLang="zh-TW" b="1" spc="-120" dirty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zh-TW" altLang="en-US" b="1" spc="-12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台灣志願服務國際交流協會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建議使用中文版本的志工組織及團體，應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依照志願服務法慣用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文字修訂為</a:t>
            </a:r>
            <a:r>
              <a:rPr lang="zh-TW" altLang="en-US" b="1" spc="-12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繁體中文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，並以</a:t>
            </a:r>
            <a:r>
              <a:rPr lang="en-US" altLang="zh-TW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國際</a:t>
            </a:r>
            <a:r>
              <a:rPr lang="zh-TW" altLang="en-US" b="1" spc="-120" dirty="0" smtClean="0">
                <a:solidFill>
                  <a:srgbClr val="C109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志工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</a:t>
            </a:r>
            <a:r>
              <a:rPr lang="en-US" altLang="zh-TW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2026”</a:t>
            </a:r>
            <a:r>
              <a:rPr lang="zh-TW" altLang="en-US" b="1" spc="-120" dirty="0" smtClean="0">
                <a:solidFill>
                  <a:srgbClr val="0085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修改圖樣。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object 19"/>
          <p:cNvGrpSpPr/>
          <p:nvPr/>
        </p:nvGrpSpPr>
        <p:grpSpPr>
          <a:xfrm>
            <a:off x="0" y="179999"/>
            <a:ext cx="7236459" cy="1260475"/>
            <a:chOff x="0" y="179999"/>
            <a:chExt cx="7236459" cy="1260475"/>
          </a:xfrm>
        </p:grpSpPr>
        <p:sp>
          <p:nvSpPr>
            <p:cNvPr id="20" name="object 20"/>
            <p:cNvSpPr/>
            <p:nvPr/>
          </p:nvSpPr>
          <p:spPr>
            <a:xfrm>
              <a:off x="0" y="179999"/>
              <a:ext cx="7236459" cy="1260475"/>
            </a:xfrm>
            <a:custGeom>
              <a:avLst/>
              <a:gdLst/>
              <a:ahLst/>
              <a:cxnLst/>
              <a:rect l="l" t="t" r="r" b="b"/>
              <a:pathLst>
                <a:path w="7236459" h="1260475">
                  <a:moveTo>
                    <a:pt x="7236000" y="0"/>
                  </a:moveTo>
                  <a:lnTo>
                    <a:pt x="0" y="0"/>
                  </a:lnTo>
                  <a:lnTo>
                    <a:pt x="0" y="1259494"/>
                  </a:lnTo>
                  <a:lnTo>
                    <a:pt x="6369110" y="1260003"/>
                  </a:lnTo>
                  <a:lnTo>
                    <a:pt x="6428339" y="1257436"/>
                  </a:lnTo>
                  <a:lnTo>
                    <a:pt x="6481674" y="1249929"/>
                  </a:lnTo>
                  <a:lnTo>
                    <a:pt x="6532017" y="1237776"/>
                  </a:lnTo>
                  <a:lnTo>
                    <a:pt x="6579389" y="1221275"/>
                  </a:lnTo>
                  <a:lnTo>
                    <a:pt x="6623810" y="1200719"/>
                  </a:lnTo>
                  <a:lnTo>
                    <a:pt x="6665297" y="1176405"/>
                  </a:lnTo>
                  <a:lnTo>
                    <a:pt x="6703873" y="1148627"/>
                  </a:lnTo>
                  <a:lnTo>
                    <a:pt x="6739556" y="1117681"/>
                  </a:lnTo>
                  <a:lnTo>
                    <a:pt x="6772365" y="1083862"/>
                  </a:lnTo>
                  <a:lnTo>
                    <a:pt x="6802321" y="1047465"/>
                  </a:lnTo>
                  <a:lnTo>
                    <a:pt x="6829443" y="1008785"/>
                  </a:lnTo>
                  <a:lnTo>
                    <a:pt x="6853750" y="968118"/>
                  </a:lnTo>
                  <a:lnTo>
                    <a:pt x="6875263" y="925758"/>
                  </a:lnTo>
                  <a:lnTo>
                    <a:pt x="6894001" y="882002"/>
                  </a:lnTo>
                  <a:lnTo>
                    <a:pt x="6943140" y="756226"/>
                  </a:lnTo>
                  <a:lnTo>
                    <a:pt x="6987645" y="641175"/>
                  </a:lnTo>
                  <a:lnTo>
                    <a:pt x="7164003" y="179997"/>
                  </a:lnTo>
                  <a:lnTo>
                    <a:pt x="7236000" y="0"/>
                  </a:lnTo>
                  <a:close/>
                </a:path>
              </a:pathLst>
            </a:custGeom>
            <a:solidFill>
              <a:srgbClr val="003D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83008" y="719999"/>
              <a:ext cx="741045" cy="720090"/>
            </a:xfrm>
            <a:custGeom>
              <a:avLst/>
              <a:gdLst/>
              <a:ahLst/>
              <a:cxnLst/>
              <a:rect l="l" t="t" r="r" b="b"/>
              <a:pathLst>
                <a:path w="741044" h="720090">
                  <a:moveTo>
                    <a:pt x="470992" y="0"/>
                  </a:moveTo>
                  <a:lnTo>
                    <a:pt x="426897" y="3583"/>
                  </a:lnTo>
                  <a:lnTo>
                    <a:pt x="384024" y="14212"/>
                  </a:lnTo>
                  <a:lnTo>
                    <a:pt x="343329" y="31708"/>
                  </a:lnTo>
                  <a:lnTo>
                    <a:pt x="305769" y="55890"/>
                  </a:lnTo>
                  <a:lnTo>
                    <a:pt x="272302" y="86578"/>
                  </a:lnTo>
                  <a:lnTo>
                    <a:pt x="243885" y="123591"/>
                  </a:lnTo>
                  <a:lnTo>
                    <a:pt x="221475" y="166751"/>
                  </a:lnTo>
                  <a:lnTo>
                    <a:pt x="203231" y="211495"/>
                  </a:lnTo>
                  <a:lnTo>
                    <a:pt x="0" y="720001"/>
                  </a:lnTo>
                  <a:lnTo>
                    <a:pt x="581113" y="720001"/>
                  </a:lnTo>
                  <a:lnTo>
                    <a:pt x="657581" y="528747"/>
                  </a:lnTo>
                  <a:lnTo>
                    <a:pt x="720369" y="373392"/>
                  </a:lnTo>
                  <a:lnTo>
                    <a:pt x="729989" y="345910"/>
                  </a:lnTo>
                  <a:lnTo>
                    <a:pt x="736368" y="318404"/>
                  </a:lnTo>
                  <a:lnTo>
                    <a:pt x="739903" y="290789"/>
                  </a:lnTo>
                  <a:lnTo>
                    <a:pt x="740994" y="262978"/>
                  </a:lnTo>
                  <a:lnTo>
                    <a:pt x="736966" y="220371"/>
                  </a:lnTo>
                  <a:lnTo>
                    <a:pt x="725229" y="178357"/>
                  </a:lnTo>
                  <a:lnTo>
                    <a:pt x="706305" y="138117"/>
                  </a:lnTo>
                  <a:lnTo>
                    <a:pt x="680714" y="100831"/>
                  </a:lnTo>
                  <a:lnTo>
                    <a:pt x="648977" y="67678"/>
                  </a:lnTo>
                  <a:lnTo>
                    <a:pt x="611616" y="39838"/>
                  </a:lnTo>
                  <a:lnTo>
                    <a:pt x="569150" y="18492"/>
                  </a:lnTo>
                  <a:lnTo>
                    <a:pt x="522102" y="4819"/>
                  </a:lnTo>
                  <a:lnTo>
                    <a:pt x="4709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0" y="180001"/>
              <a:ext cx="775335" cy="900430"/>
            </a:xfrm>
            <a:custGeom>
              <a:avLst/>
              <a:gdLst/>
              <a:ahLst/>
              <a:cxnLst/>
              <a:rect l="l" t="t" r="r" b="b"/>
              <a:pathLst>
                <a:path w="775335" h="900430">
                  <a:moveTo>
                    <a:pt x="775194" y="0"/>
                  </a:moveTo>
                  <a:lnTo>
                    <a:pt x="195642" y="0"/>
                  </a:lnTo>
                  <a:lnTo>
                    <a:pt x="0" y="488953"/>
                  </a:lnTo>
                  <a:lnTo>
                    <a:pt x="0" y="763784"/>
                  </a:lnTo>
                  <a:lnTo>
                    <a:pt x="24282" y="799166"/>
                  </a:lnTo>
                  <a:lnTo>
                    <a:pt x="56018" y="832319"/>
                  </a:lnTo>
                  <a:lnTo>
                    <a:pt x="93379" y="860159"/>
                  </a:lnTo>
                  <a:lnTo>
                    <a:pt x="135845" y="881505"/>
                  </a:lnTo>
                  <a:lnTo>
                    <a:pt x="182895" y="895178"/>
                  </a:lnTo>
                  <a:lnTo>
                    <a:pt x="234008" y="899998"/>
                  </a:lnTo>
                  <a:lnTo>
                    <a:pt x="278103" y="896414"/>
                  </a:lnTo>
                  <a:lnTo>
                    <a:pt x="320977" y="885785"/>
                  </a:lnTo>
                  <a:lnTo>
                    <a:pt x="361672" y="868289"/>
                  </a:lnTo>
                  <a:lnTo>
                    <a:pt x="399231" y="844107"/>
                  </a:lnTo>
                  <a:lnTo>
                    <a:pt x="432698" y="813419"/>
                  </a:lnTo>
                  <a:lnTo>
                    <a:pt x="461115" y="776406"/>
                  </a:lnTo>
                  <a:lnTo>
                    <a:pt x="483525" y="733247"/>
                  </a:lnTo>
                  <a:lnTo>
                    <a:pt x="501724" y="688609"/>
                  </a:lnTo>
                  <a:lnTo>
                    <a:pt x="731252" y="114071"/>
                  </a:lnTo>
                  <a:lnTo>
                    <a:pt x="775194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1620980" y="752355"/>
            <a:ext cx="512272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2800" b="1" dirty="0">
                <a:latin typeface="微軟正黑體" pitchFamily="34" charset="-120"/>
                <a:ea typeface="微軟正黑體" pitchFamily="34" charset="-120"/>
              </a:rPr>
              <a:t>臺灣建議使用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版本 </a:t>
            </a: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800" b="1" dirty="0">
                <a:latin typeface="微軟正黑體" pitchFamily="34" charset="-120"/>
                <a:ea typeface="微軟正黑體" pitchFamily="34" charset="-120"/>
              </a:rPr>
              <a:t>示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意圖</a:t>
            </a: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)</a:t>
            </a:r>
            <a:endParaRPr sz="2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7401739" y="5105400"/>
            <a:ext cx="1291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600" b="1" spc="-120" dirty="0" smtClean="0">
                <a:solidFill>
                  <a:srgbClr val="0085CA"/>
                </a:solidFill>
                <a:latin typeface="微軟正黑體" pitchFamily="34" charset="-120"/>
                <a:ea typeface="微軟正黑體" pitchFamily="34" charset="-120"/>
              </a:rPr>
              <a:t>國際</a:t>
            </a:r>
            <a:r>
              <a:rPr lang="zh-TW" altLang="en-US" sz="1600" b="1" spc="-120" dirty="0" smtClean="0">
                <a:solidFill>
                  <a:srgbClr val="C10984"/>
                </a:solidFill>
                <a:latin typeface="微軟正黑體" pitchFamily="34" charset="-120"/>
                <a:ea typeface="微軟正黑體" pitchFamily="34" charset="-120"/>
              </a:rPr>
              <a:t>志工</a:t>
            </a:r>
            <a:r>
              <a:rPr lang="zh-TW" altLang="en-US" sz="1600" b="1" spc="-120" dirty="0" smtClean="0">
                <a:solidFill>
                  <a:srgbClr val="0085CA"/>
                </a:solidFill>
                <a:latin typeface="微軟正黑體" pitchFamily="34" charset="-120"/>
                <a:ea typeface="微軟正黑體" pitchFamily="34" charset="-120"/>
              </a:rPr>
              <a:t>年       </a:t>
            </a:r>
            <a:r>
              <a:rPr lang="en-US" altLang="zh-TW" sz="1600" b="1" spc="-120" dirty="0" smtClean="0">
                <a:solidFill>
                  <a:srgbClr val="0085CA"/>
                </a:solidFill>
                <a:latin typeface="微軟正黑體" pitchFamily="34" charset="-120"/>
                <a:ea typeface="微軟正黑體" pitchFamily="34" charset="-120"/>
              </a:rPr>
              <a:t>2026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3086100" y="3023482"/>
            <a:ext cx="16090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600" b="1" spc="-120" dirty="0" smtClean="0">
                <a:solidFill>
                  <a:srgbClr val="0085CA"/>
                </a:solidFill>
                <a:latin typeface="微軟正黑體" pitchFamily="34" charset="-120"/>
                <a:ea typeface="微軟正黑體" pitchFamily="34" charset="-120"/>
              </a:rPr>
              <a:t>國際</a:t>
            </a:r>
            <a:r>
              <a:rPr lang="zh-TW" altLang="en-US" sz="1600" b="1" spc="-120" dirty="0" smtClean="0">
                <a:solidFill>
                  <a:srgbClr val="C10984"/>
                </a:solidFill>
                <a:latin typeface="微軟正黑體" pitchFamily="34" charset="-120"/>
                <a:ea typeface="微軟正黑體" pitchFamily="34" charset="-120"/>
              </a:rPr>
              <a:t>志工</a:t>
            </a:r>
            <a:r>
              <a:rPr lang="zh-TW" altLang="en-US" sz="1600" b="1" spc="-120" dirty="0" smtClean="0">
                <a:solidFill>
                  <a:srgbClr val="0085CA"/>
                </a:solidFill>
                <a:latin typeface="微軟正黑體" pitchFamily="34" charset="-120"/>
                <a:ea typeface="微軟正黑體" pitchFamily="34" charset="-120"/>
              </a:rPr>
              <a:t>年       </a:t>
            </a:r>
            <a:endParaRPr lang="en-US" altLang="zh-TW" sz="1600" b="1" spc="-120" dirty="0" smtClean="0">
              <a:solidFill>
                <a:srgbClr val="0085CA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r"/>
            <a:r>
              <a:rPr lang="en-US" altLang="zh-TW" sz="1600" b="1" spc="-120" dirty="0" smtClean="0">
                <a:solidFill>
                  <a:srgbClr val="0085CA"/>
                </a:solidFill>
                <a:latin typeface="微軟正黑體" pitchFamily="34" charset="-120"/>
                <a:ea typeface="微軟正黑體" pitchFamily="34" charset="-120"/>
              </a:rPr>
              <a:t>2026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43" name="object 5"/>
          <p:cNvGrpSpPr/>
          <p:nvPr/>
        </p:nvGrpSpPr>
        <p:grpSpPr>
          <a:xfrm>
            <a:off x="7320562" y="2210650"/>
            <a:ext cx="1287145" cy="1545590"/>
            <a:chOff x="8421527" y="2015211"/>
            <a:chExt cx="1287145" cy="1545590"/>
          </a:xfrm>
        </p:grpSpPr>
        <p:sp>
          <p:nvSpPr>
            <p:cNvPr id="44" name="object 6"/>
            <p:cNvSpPr/>
            <p:nvPr/>
          </p:nvSpPr>
          <p:spPr>
            <a:xfrm>
              <a:off x="8539706" y="2015211"/>
              <a:ext cx="551180" cy="1235710"/>
            </a:xfrm>
            <a:custGeom>
              <a:avLst/>
              <a:gdLst/>
              <a:ahLst/>
              <a:cxnLst/>
              <a:rect l="l" t="t" r="r" b="b"/>
              <a:pathLst>
                <a:path w="551179" h="1235710">
                  <a:moveTo>
                    <a:pt x="103848" y="195282"/>
                  </a:moveTo>
                  <a:lnTo>
                    <a:pt x="63645" y="202984"/>
                  </a:lnTo>
                  <a:lnTo>
                    <a:pt x="29620" y="225857"/>
                  </a:lnTo>
                  <a:lnTo>
                    <a:pt x="7855" y="258690"/>
                  </a:lnTo>
                  <a:lnTo>
                    <a:pt x="0" y="297300"/>
                  </a:lnTo>
                  <a:lnTo>
                    <a:pt x="7701" y="337503"/>
                  </a:lnTo>
                  <a:lnTo>
                    <a:pt x="39328" y="415212"/>
                  </a:lnTo>
                  <a:lnTo>
                    <a:pt x="241602" y="915352"/>
                  </a:lnTo>
                  <a:lnTo>
                    <a:pt x="329545" y="1132065"/>
                  </a:lnTo>
                  <a:lnTo>
                    <a:pt x="368364" y="1196810"/>
                  </a:lnTo>
                  <a:lnTo>
                    <a:pt x="402388" y="1223995"/>
                  </a:lnTo>
                  <a:lnTo>
                    <a:pt x="447731" y="1235151"/>
                  </a:lnTo>
                  <a:lnTo>
                    <a:pt x="492744" y="1227088"/>
                  </a:lnTo>
                  <a:lnTo>
                    <a:pt x="524968" y="1205059"/>
                  </a:lnTo>
                  <a:lnTo>
                    <a:pt x="544345" y="1172304"/>
                  </a:lnTo>
                  <a:lnTo>
                    <a:pt x="550817" y="1132065"/>
                  </a:lnTo>
                  <a:lnTo>
                    <a:pt x="550817" y="613461"/>
                  </a:lnTo>
                  <a:lnTo>
                    <a:pt x="345267" y="613461"/>
                  </a:lnTo>
                  <a:lnTo>
                    <a:pt x="198163" y="258928"/>
                  </a:lnTo>
                  <a:lnTo>
                    <a:pt x="175291" y="224903"/>
                  </a:lnTo>
                  <a:lnTo>
                    <a:pt x="142458" y="203138"/>
                  </a:lnTo>
                  <a:lnTo>
                    <a:pt x="103848" y="195282"/>
                  </a:lnTo>
                  <a:close/>
                </a:path>
                <a:path w="551179" h="1235710">
                  <a:moveTo>
                    <a:pt x="448042" y="0"/>
                  </a:moveTo>
                  <a:lnTo>
                    <a:pt x="407934" y="8089"/>
                  </a:lnTo>
                  <a:lnTo>
                    <a:pt x="408244" y="8089"/>
                  </a:lnTo>
                  <a:lnTo>
                    <a:pt x="375593" y="30031"/>
                  </a:lnTo>
                  <a:lnTo>
                    <a:pt x="353418" y="62789"/>
                  </a:lnTo>
                  <a:lnTo>
                    <a:pt x="345267" y="103035"/>
                  </a:lnTo>
                  <a:lnTo>
                    <a:pt x="345267" y="613461"/>
                  </a:lnTo>
                  <a:lnTo>
                    <a:pt x="550817" y="613461"/>
                  </a:lnTo>
                  <a:lnTo>
                    <a:pt x="550817" y="103035"/>
                  </a:lnTo>
                  <a:lnTo>
                    <a:pt x="542754" y="63057"/>
                  </a:lnTo>
                  <a:lnTo>
                    <a:pt x="520724" y="30269"/>
                  </a:lnTo>
                  <a:lnTo>
                    <a:pt x="487970" y="8089"/>
                  </a:lnTo>
                  <a:lnTo>
                    <a:pt x="448042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7"/>
            <p:cNvSpPr/>
            <p:nvPr/>
          </p:nvSpPr>
          <p:spPr>
            <a:xfrm>
              <a:off x="8421522" y="2210650"/>
              <a:ext cx="1287145" cy="1350010"/>
            </a:xfrm>
            <a:custGeom>
              <a:avLst/>
              <a:gdLst/>
              <a:ahLst/>
              <a:cxnLst/>
              <a:rect l="l" t="t" r="r" b="b"/>
              <a:pathLst>
                <a:path w="1287145" h="1350010">
                  <a:moveTo>
                    <a:pt x="461086" y="1247140"/>
                  </a:moveTo>
                  <a:lnTo>
                    <a:pt x="453377" y="1206931"/>
                  </a:lnTo>
                  <a:lnTo>
                    <a:pt x="198158" y="589013"/>
                  </a:lnTo>
                  <a:lnTo>
                    <a:pt x="175285" y="554990"/>
                  </a:lnTo>
                  <a:lnTo>
                    <a:pt x="142455" y="533222"/>
                  </a:lnTo>
                  <a:lnTo>
                    <a:pt x="103847" y="525360"/>
                  </a:lnTo>
                  <a:lnTo>
                    <a:pt x="63639" y="533057"/>
                  </a:lnTo>
                  <a:lnTo>
                    <a:pt x="29616" y="555942"/>
                  </a:lnTo>
                  <a:lnTo>
                    <a:pt x="7861" y="588772"/>
                  </a:lnTo>
                  <a:lnTo>
                    <a:pt x="0" y="627392"/>
                  </a:lnTo>
                  <a:lnTo>
                    <a:pt x="7696" y="667588"/>
                  </a:lnTo>
                  <a:lnTo>
                    <a:pt x="262902" y="1285506"/>
                  </a:lnTo>
                  <a:lnTo>
                    <a:pt x="285788" y="1319530"/>
                  </a:lnTo>
                  <a:lnTo>
                    <a:pt x="318630" y="1341297"/>
                  </a:lnTo>
                  <a:lnTo>
                    <a:pt x="357238" y="1349159"/>
                  </a:lnTo>
                  <a:lnTo>
                    <a:pt x="397433" y="1341450"/>
                  </a:lnTo>
                  <a:lnTo>
                    <a:pt x="431469" y="1318577"/>
                  </a:lnTo>
                  <a:lnTo>
                    <a:pt x="453224" y="1285748"/>
                  </a:lnTo>
                  <a:lnTo>
                    <a:pt x="461086" y="1247140"/>
                  </a:lnTo>
                  <a:close/>
                </a:path>
                <a:path w="1287145" h="1350010">
                  <a:moveTo>
                    <a:pt x="1286916" y="319341"/>
                  </a:moveTo>
                  <a:lnTo>
                    <a:pt x="1278851" y="279361"/>
                  </a:lnTo>
                  <a:lnTo>
                    <a:pt x="1256817" y="246570"/>
                  </a:lnTo>
                  <a:lnTo>
                    <a:pt x="1224064" y="224396"/>
                  </a:lnTo>
                  <a:lnTo>
                    <a:pt x="1183830" y="216242"/>
                  </a:lnTo>
                  <a:lnTo>
                    <a:pt x="1143850" y="224307"/>
                  </a:lnTo>
                  <a:lnTo>
                    <a:pt x="1111072" y="246341"/>
                  </a:lnTo>
                  <a:lnTo>
                    <a:pt x="1088898" y="279095"/>
                  </a:lnTo>
                  <a:lnTo>
                    <a:pt x="1080744" y="319341"/>
                  </a:lnTo>
                  <a:lnTo>
                    <a:pt x="1080744" y="834161"/>
                  </a:lnTo>
                  <a:lnTo>
                    <a:pt x="1029195" y="834161"/>
                  </a:lnTo>
                  <a:lnTo>
                    <a:pt x="1009205" y="830084"/>
                  </a:lnTo>
                  <a:lnTo>
                    <a:pt x="992809" y="818997"/>
                  </a:lnTo>
                  <a:lnTo>
                    <a:pt x="981722" y="802614"/>
                  </a:lnTo>
                  <a:lnTo>
                    <a:pt x="977646" y="782624"/>
                  </a:lnTo>
                  <a:lnTo>
                    <a:pt x="977646" y="103098"/>
                  </a:lnTo>
                  <a:lnTo>
                    <a:pt x="969581" y="63119"/>
                  </a:lnTo>
                  <a:lnTo>
                    <a:pt x="947547" y="30327"/>
                  </a:lnTo>
                  <a:lnTo>
                    <a:pt x="914793" y="8153"/>
                  </a:lnTo>
                  <a:lnTo>
                    <a:pt x="874560" y="0"/>
                  </a:lnTo>
                  <a:lnTo>
                    <a:pt x="834313" y="8064"/>
                  </a:lnTo>
                  <a:lnTo>
                    <a:pt x="801547" y="30099"/>
                  </a:lnTo>
                  <a:lnTo>
                    <a:pt x="779526" y="62852"/>
                  </a:lnTo>
                  <a:lnTo>
                    <a:pt x="771461" y="103098"/>
                  </a:lnTo>
                  <a:lnTo>
                    <a:pt x="771461" y="911491"/>
                  </a:lnTo>
                  <a:lnTo>
                    <a:pt x="781608" y="961593"/>
                  </a:lnTo>
                  <a:lnTo>
                    <a:pt x="809256" y="1002550"/>
                  </a:lnTo>
                  <a:lnTo>
                    <a:pt x="850226" y="1030198"/>
                  </a:lnTo>
                  <a:lnTo>
                    <a:pt x="900328" y="1040345"/>
                  </a:lnTo>
                  <a:lnTo>
                    <a:pt x="1080744" y="1040345"/>
                  </a:lnTo>
                  <a:lnTo>
                    <a:pt x="1080744" y="1143444"/>
                  </a:lnTo>
                  <a:lnTo>
                    <a:pt x="668997" y="1143444"/>
                  </a:lnTo>
                  <a:lnTo>
                    <a:pt x="629018" y="1151509"/>
                  </a:lnTo>
                  <a:lnTo>
                    <a:pt x="596226" y="1173543"/>
                  </a:lnTo>
                  <a:lnTo>
                    <a:pt x="574052" y="1206296"/>
                  </a:lnTo>
                  <a:lnTo>
                    <a:pt x="565899" y="1246530"/>
                  </a:lnTo>
                  <a:lnTo>
                    <a:pt x="573963" y="1286776"/>
                  </a:lnTo>
                  <a:lnTo>
                    <a:pt x="595998" y="1319530"/>
                  </a:lnTo>
                  <a:lnTo>
                    <a:pt x="628751" y="1341564"/>
                  </a:lnTo>
                  <a:lnTo>
                    <a:pt x="668997" y="1349629"/>
                  </a:lnTo>
                  <a:lnTo>
                    <a:pt x="1183830" y="1349629"/>
                  </a:lnTo>
                  <a:lnTo>
                    <a:pt x="1223810" y="1341564"/>
                  </a:lnTo>
                  <a:lnTo>
                    <a:pt x="1256588" y="1319530"/>
                  </a:lnTo>
                  <a:lnTo>
                    <a:pt x="1278763" y="1286776"/>
                  </a:lnTo>
                  <a:lnTo>
                    <a:pt x="1286916" y="1246530"/>
                  </a:lnTo>
                  <a:lnTo>
                    <a:pt x="1286916" y="319341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8"/>
          <p:cNvSpPr/>
          <p:nvPr/>
        </p:nvSpPr>
        <p:spPr>
          <a:xfrm>
            <a:off x="8144828" y="3837434"/>
            <a:ext cx="464184" cy="474345"/>
          </a:xfrm>
          <a:custGeom>
            <a:avLst/>
            <a:gdLst/>
            <a:ahLst/>
            <a:cxnLst/>
            <a:rect l="l" t="t" r="r" b="b"/>
            <a:pathLst>
              <a:path w="464184" h="474345">
                <a:moveTo>
                  <a:pt x="411733" y="0"/>
                </a:moveTo>
                <a:lnTo>
                  <a:pt x="103085" y="0"/>
                </a:lnTo>
                <a:lnTo>
                  <a:pt x="63115" y="8063"/>
                </a:lnTo>
                <a:lnTo>
                  <a:pt x="30330" y="30092"/>
                </a:lnTo>
                <a:lnTo>
                  <a:pt x="8152" y="62847"/>
                </a:lnTo>
                <a:lnTo>
                  <a:pt x="0" y="103085"/>
                </a:lnTo>
                <a:lnTo>
                  <a:pt x="125" y="371500"/>
                </a:lnTo>
                <a:lnTo>
                  <a:pt x="8063" y="410854"/>
                </a:lnTo>
                <a:lnTo>
                  <a:pt x="30092" y="443637"/>
                </a:lnTo>
                <a:lnTo>
                  <a:pt x="62976" y="465900"/>
                </a:lnTo>
                <a:lnTo>
                  <a:pt x="63279" y="465900"/>
                </a:lnTo>
                <a:lnTo>
                  <a:pt x="103085" y="473963"/>
                </a:lnTo>
                <a:lnTo>
                  <a:pt x="360819" y="473963"/>
                </a:lnTo>
                <a:lnTo>
                  <a:pt x="400797" y="465900"/>
                </a:lnTo>
                <a:lnTo>
                  <a:pt x="433585" y="443871"/>
                </a:lnTo>
                <a:lnTo>
                  <a:pt x="455765" y="411116"/>
                </a:lnTo>
                <a:lnTo>
                  <a:pt x="463792" y="371500"/>
                </a:lnTo>
                <a:lnTo>
                  <a:pt x="174751" y="371500"/>
                </a:lnTo>
                <a:lnTo>
                  <a:pt x="174751" y="370878"/>
                </a:lnTo>
                <a:lnTo>
                  <a:pt x="154242" y="369081"/>
                </a:lnTo>
                <a:lnTo>
                  <a:pt x="136090" y="362629"/>
                </a:lnTo>
                <a:lnTo>
                  <a:pt x="123124" y="349929"/>
                </a:lnTo>
                <a:lnTo>
                  <a:pt x="118173" y="329387"/>
                </a:lnTo>
                <a:lnTo>
                  <a:pt x="118173" y="272808"/>
                </a:lnTo>
                <a:lnTo>
                  <a:pt x="461805" y="272808"/>
                </a:lnTo>
                <a:lnTo>
                  <a:pt x="456020" y="243523"/>
                </a:lnTo>
                <a:lnTo>
                  <a:pt x="435155" y="210735"/>
                </a:lnTo>
                <a:lnTo>
                  <a:pt x="405571" y="188556"/>
                </a:lnTo>
                <a:lnTo>
                  <a:pt x="371513" y="180403"/>
                </a:lnTo>
                <a:lnTo>
                  <a:pt x="118173" y="180403"/>
                </a:lnTo>
                <a:lnTo>
                  <a:pt x="118173" y="144576"/>
                </a:lnTo>
                <a:lnTo>
                  <a:pt x="123124" y="124040"/>
                </a:lnTo>
                <a:lnTo>
                  <a:pt x="136090" y="111339"/>
                </a:lnTo>
                <a:lnTo>
                  <a:pt x="154242" y="104884"/>
                </a:lnTo>
                <a:lnTo>
                  <a:pt x="174751" y="103085"/>
                </a:lnTo>
                <a:lnTo>
                  <a:pt x="411733" y="103085"/>
                </a:lnTo>
                <a:lnTo>
                  <a:pt x="431725" y="99010"/>
                </a:lnTo>
                <a:lnTo>
                  <a:pt x="448119" y="87923"/>
                </a:lnTo>
                <a:lnTo>
                  <a:pt x="459207" y="71533"/>
                </a:lnTo>
                <a:lnTo>
                  <a:pt x="463283" y="51549"/>
                </a:lnTo>
                <a:lnTo>
                  <a:pt x="459207" y="31557"/>
                </a:lnTo>
                <a:lnTo>
                  <a:pt x="448119" y="15163"/>
                </a:lnTo>
                <a:lnTo>
                  <a:pt x="431725" y="4075"/>
                </a:lnTo>
                <a:lnTo>
                  <a:pt x="411733" y="0"/>
                </a:lnTo>
                <a:close/>
              </a:path>
              <a:path w="464184" h="474345">
                <a:moveTo>
                  <a:pt x="461805" y="272808"/>
                </a:moveTo>
                <a:lnTo>
                  <a:pt x="287896" y="272808"/>
                </a:lnTo>
                <a:lnTo>
                  <a:pt x="308406" y="274607"/>
                </a:lnTo>
                <a:lnTo>
                  <a:pt x="326558" y="281062"/>
                </a:lnTo>
                <a:lnTo>
                  <a:pt x="339524" y="293763"/>
                </a:lnTo>
                <a:lnTo>
                  <a:pt x="344474" y="314299"/>
                </a:lnTo>
                <a:lnTo>
                  <a:pt x="344474" y="330022"/>
                </a:lnTo>
                <a:lnTo>
                  <a:pt x="339524" y="350556"/>
                </a:lnTo>
                <a:lnTo>
                  <a:pt x="326558" y="363253"/>
                </a:lnTo>
                <a:lnTo>
                  <a:pt x="308406" y="369703"/>
                </a:lnTo>
                <a:lnTo>
                  <a:pt x="287896" y="371500"/>
                </a:lnTo>
                <a:lnTo>
                  <a:pt x="463792" y="371500"/>
                </a:lnTo>
                <a:lnTo>
                  <a:pt x="463918" y="283502"/>
                </a:lnTo>
                <a:lnTo>
                  <a:pt x="461805" y="272808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9"/>
          <p:cNvSpPr/>
          <p:nvPr/>
        </p:nvSpPr>
        <p:spPr>
          <a:xfrm>
            <a:off x="7629361" y="3837432"/>
            <a:ext cx="463550" cy="474980"/>
          </a:xfrm>
          <a:custGeom>
            <a:avLst/>
            <a:gdLst/>
            <a:ahLst/>
            <a:cxnLst/>
            <a:rect l="l" t="t" r="r" b="b"/>
            <a:pathLst>
              <a:path w="463550" h="474979">
                <a:moveTo>
                  <a:pt x="360197" y="0"/>
                </a:moveTo>
                <a:lnTo>
                  <a:pt x="51549" y="0"/>
                </a:lnTo>
                <a:lnTo>
                  <a:pt x="31562" y="4075"/>
                </a:lnTo>
                <a:lnTo>
                  <a:pt x="15168" y="15163"/>
                </a:lnTo>
                <a:lnTo>
                  <a:pt x="4077" y="31557"/>
                </a:lnTo>
                <a:lnTo>
                  <a:pt x="0" y="51549"/>
                </a:lnTo>
                <a:lnTo>
                  <a:pt x="4077" y="71533"/>
                </a:lnTo>
                <a:lnTo>
                  <a:pt x="15168" y="87923"/>
                </a:lnTo>
                <a:lnTo>
                  <a:pt x="31562" y="99010"/>
                </a:lnTo>
                <a:lnTo>
                  <a:pt x="51549" y="103085"/>
                </a:lnTo>
                <a:lnTo>
                  <a:pt x="288531" y="103085"/>
                </a:lnTo>
                <a:lnTo>
                  <a:pt x="309041" y="104884"/>
                </a:lnTo>
                <a:lnTo>
                  <a:pt x="327193" y="111339"/>
                </a:lnTo>
                <a:lnTo>
                  <a:pt x="340159" y="124040"/>
                </a:lnTo>
                <a:lnTo>
                  <a:pt x="345109" y="144576"/>
                </a:lnTo>
                <a:lnTo>
                  <a:pt x="340159" y="165118"/>
                </a:lnTo>
                <a:lnTo>
                  <a:pt x="327193" y="177819"/>
                </a:lnTo>
                <a:lnTo>
                  <a:pt x="309041" y="184271"/>
                </a:lnTo>
                <a:lnTo>
                  <a:pt x="288531" y="186067"/>
                </a:lnTo>
                <a:lnTo>
                  <a:pt x="103098" y="186067"/>
                </a:lnTo>
                <a:lnTo>
                  <a:pt x="63120" y="193345"/>
                </a:lnTo>
                <a:lnTo>
                  <a:pt x="30332" y="213647"/>
                </a:lnTo>
                <a:lnTo>
                  <a:pt x="8152" y="244676"/>
                </a:lnTo>
                <a:lnTo>
                  <a:pt x="0" y="284137"/>
                </a:lnTo>
                <a:lnTo>
                  <a:pt x="0" y="474598"/>
                </a:lnTo>
                <a:lnTo>
                  <a:pt x="411746" y="474598"/>
                </a:lnTo>
                <a:lnTo>
                  <a:pt x="431733" y="470523"/>
                </a:lnTo>
                <a:lnTo>
                  <a:pt x="448127" y="459435"/>
                </a:lnTo>
                <a:lnTo>
                  <a:pt x="459218" y="443041"/>
                </a:lnTo>
                <a:lnTo>
                  <a:pt x="463295" y="423049"/>
                </a:lnTo>
                <a:lnTo>
                  <a:pt x="459218" y="403065"/>
                </a:lnTo>
                <a:lnTo>
                  <a:pt x="448127" y="386675"/>
                </a:lnTo>
                <a:lnTo>
                  <a:pt x="431733" y="375588"/>
                </a:lnTo>
                <a:lnTo>
                  <a:pt x="411746" y="371513"/>
                </a:lnTo>
                <a:lnTo>
                  <a:pt x="118186" y="371513"/>
                </a:lnTo>
                <a:lnTo>
                  <a:pt x="118186" y="324993"/>
                </a:lnTo>
                <a:lnTo>
                  <a:pt x="123136" y="304456"/>
                </a:lnTo>
                <a:lnTo>
                  <a:pt x="136101" y="291755"/>
                </a:lnTo>
                <a:lnTo>
                  <a:pt x="154249" y="285300"/>
                </a:lnTo>
                <a:lnTo>
                  <a:pt x="174751" y="283502"/>
                </a:lnTo>
                <a:lnTo>
                  <a:pt x="360197" y="283502"/>
                </a:lnTo>
                <a:lnTo>
                  <a:pt x="400175" y="275438"/>
                </a:lnTo>
                <a:lnTo>
                  <a:pt x="432963" y="253409"/>
                </a:lnTo>
                <a:lnTo>
                  <a:pt x="455143" y="220654"/>
                </a:lnTo>
                <a:lnTo>
                  <a:pt x="463295" y="180416"/>
                </a:lnTo>
                <a:lnTo>
                  <a:pt x="463295" y="103085"/>
                </a:lnTo>
                <a:lnTo>
                  <a:pt x="455230" y="63115"/>
                </a:lnTo>
                <a:lnTo>
                  <a:pt x="433196" y="30330"/>
                </a:lnTo>
                <a:lnTo>
                  <a:pt x="400438" y="8152"/>
                </a:lnTo>
                <a:lnTo>
                  <a:pt x="360197" y="0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8" name="object 10"/>
          <p:cNvGrpSpPr/>
          <p:nvPr/>
        </p:nvGrpSpPr>
        <p:grpSpPr>
          <a:xfrm>
            <a:off x="7309406" y="4479878"/>
            <a:ext cx="1292860" cy="122555"/>
            <a:chOff x="8410371" y="4284439"/>
            <a:chExt cx="1292860" cy="122555"/>
          </a:xfrm>
        </p:grpSpPr>
        <p:sp>
          <p:nvSpPr>
            <p:cNvPr id="49" name="object 11"/>
            <p:cNvSpPr/>
            <p:nvPr/>
          </p:nvSpPr>
          <p:spPr>
            <a:xfrm>
              <a:off x="8410371" y="4286313"/>
              <a:ext cx="20320" cy="118110"/>
            </a:xfrm>
            <a:custGeom>
              <a:avLst/>
              <a:gdLst/>
              <a:ahLst/>
              <a:cxnLst/>
              <a:rect l="l" t="t" r="r" b="b"/>
              <a:pathLst>
                <a:path w="20320" h="118110">
                  <a:moveTo>
                    <a:pt x="20116" y="0"/>
                  </a:moveTo>
                  <a:lnTo>
                    <a:pt x="0" y="0"/>
                  </a:lnTo>
                  <a:lnTo>
                    <a:pt x="0" y="117551"/>
                  </a:lnTo>
                  <a:lnTo>
                    <a:pt x="20116" y="117551"/>
                  </a:lnTo>
                  <a:lnTo>
                    <a:pt x="20116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4997" y="4286320"/>
              <a:ext cx="302361" cy="117555"/>
            </a:xfrm>
            <a:prstGeom prst="rect">
              <a:avLst/>
            </a:prstGeom>
          </p:spPr>
        </p:pic>
        <p:pic>
          <p:nvPicPr>
            <p:cNvPr id="51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78101" y="4286325"/>
              <a:ext cx="89268" cy="117538"/>
            </a:xfrm>
            <a:prstGeom prst="rect">
              <a:avLst/>
            </a:prstGeom>
          </p:spPr>
        </p:pic>
        <p:pic>
          <p:nvPicPr>
            <p:cNvPr id="52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6853" y="4286313"/>
              <a:ext cx="348256" cy="117561"/>
            </a:xfrm>
            <a:prstGeom prst="rect">
              <a:avLst/>
            </a:prstGeom>
          </p:spPr>
        </p:pic>
        <p:pic>
          <p:nvPicPr>
            <p:cNvPr id="53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54587" y="4284439"/>
              <a:ext cx="448202" cy="121945"/>
            </a:xfrm>
            <a:prstGeom prst="rect">
              <a:avLst/>
            </a:prstGeom>
          </p:spPr>
        </p:pic>
      </p:grpSp>
      <p:sp>
        <p:nvSpPr>
          <p:cNvPr id="54" name="object 16"/>
          <p:cNvSpPr/>
          <p:nvPr/>
        </p:nvSpPr>
        <p:spPr>
          <a:xfrm>
            <a:off x="7582215" y="4671604"/>
            <a:ext cx="1021715" cy="122555"/>
          </a:xfrm>
          <a:custGeom>
            <a:avLst/>
            <a:gdLst/>
            <a:ahLst/>
            <a:cxnLst/>
            <a:rect l="l" t="t" r="r" b="b"/>
            <a:pathLst>
              <a:path w="1021715" h="122554">
                <a:moveTo>
                  <a:pt x="128231" y="1879"/>
                </a:moveTo>
                <a:lnTo>
                  <a:pt x="88633" y="1879"/>
                </a:lnTo>
                <a:lnTo>
                  <a:pt x="63487" y="81089"/>
                </a:lnTo>
                <a:lnTo>
                  <a:pt x="38341" y="1879"/>
                </a:lnTo>
                <a:lnTo>
                  <a:pt x="0" y="1879"/>
                </a:lnTo>
                <a:lnTo>
                  <a:pt x="42113" y="119430"/>
                </a:lnTo>
                <a:lnTo>
                  <a:pt x="86118" y="119430"/>
                </a:lnTo>
                <a:lnTo>
                  <a:pt x="99847" y="81089"/>
                </a:lnTo>
                <a:lnTo>
                  <a:pt x="128231" y="1879"/>
                </a:lnTo>
                <a:close/>
              </a:path>
              <a:path w="1021715" h="122554">
                <a:moveTo>
                  <a:pt x="249555" y="60972"/>
                </a:moveTo>
                <a:lnTo>
                  <a:pt x="244779" y="36068"/>
                </a:lnTo>
                <a:lnTo>
                  <a:pt x="241592" y="31432"/>
                </a:lnTo>
                <a:lnTo>
                  <a:pt x="231559" y="16814"/>
                </a:lnTo>
                <a:lnTo>
                  <a:pt x="214350" y="6096"/>
                </a:lnTo>
                <a:lnTo>
                  <a:pt x="214350" y="60972"/>
                </a:lnTo>
                <a:lnTo>
                  <a:pt x="212420" y="72478"/>
                </a:lnTo>
                <a:lnTo>
                  <a:pt x="206883" y="81876"/>
                </a:lnTo>
                <a:lnTo>
                  <a:pt x="198170" y="88201"/>
                </a:lnTo>
                <a:lnTo>
                  <a:pt x="186690" y="90525"/>
                </a:lnTo>
                <a:lnTo>
                  <a:pt x="175209" y="88201"/>
                </a:lnTo>
                <a:lnTo>
                  <a:pt x="166497" y="81876"/>
                </a:lnTo>
                <a:lnTo>
                  <a:pt x="160972" y="72478"/>
                </a:lnTo>
                <a:lnTo>
                  <a:pt x="159029" y="60972"/>
                </a:lnTo>
                <a:lnTo>
                  <a:pt x="160972" y="49466"/>
                </a:lnTo>
                <a:lnTo>
                  <a:pt x="166497" y="40068"/>
                </a:lnTo>
                <a:lnTo>
                  <a:pt x="175209" y="33743"/>
                </a:lnTo>
                <a:lnTo>
                  <a:pt x="186690" y="31432"/>
                </a:lnTo>
                <a:lnTo>
                  <a:pt x="198170" y="33743"/>
                </a:lnTo>
                <a:lnTo>
                  <a:pt x="206883" y="40068"/>
                </a:lnTo>
                <a:lnTo>
                  <a:pt x="212420" y="49466"/>
                </a:lnTo>
                <a:lnTo>
                  <a:pt x="214350" y="60972"/>
                </a:lnTo>
                <a:lnTo>
                  <a:pt x="214350" y="6096"/>
                </a:lnTo>
                <a:lnTo>
                  <a:pt x="211632" y="4394"/>
                </a:lnTo>
                <a:lnTo>
                  <a:pt x="186690" y="0"/>
                </a:lnTo>
                <a:lnTo>
                  <a:pt x="162026" y="4394"/>
                </a:lnTo>
                <a:lnTo>
                  <a:pt x="142062" y="16814"/>
                </a:lnTo>
                <a:lnTo>
                  <a:pt x="128701" y="36068"/>
                </a:lnTo>
                <a:lnTo>
                  <a:pt x="123825" y="60972"/>
                </a:lnTo>
                <a:lnTo>
                  <a:pt x="128701" y="85877"/>
                </a:lnTo>
                <a:lnTo>
                  <a:pt x="142062" y="105143"/>
                </a:lnTo>
                <a:lnTo>
                  <a:pt x="162026" y="117551"/>
                </a:lnTo>
                <a:lnTo>
                  <a:pt x="186690" y="121958"/>
                </a:lnTo>
                <a:lnTo>
                  <a:pt x="211366" y="117551"/>
                </a:lnTo>
                <a:lnTo>
                  <a:pt x="231330" y="105143"/>
                </a:lnTo>
                <a:lnTo>
                  <a:pt x="241465" y="90525"/>
                </a:lnTo>
                <a:lnTo>
                  <a:pt x="244690" y="85877"/>
                </a:lnTo>
                <a:lnTo>
                  <a:pt x="249555" y="60972"/>
                </a:lnTo>
                <a:close/>
              </a:path>
              <a:path w="1021715" h="122554">
                <a:moveTo>
                  <a:pt x="340080" y="87998"/>
                </a:moveTo>
                <a:lnTo>
                  <a:pt x="296697" y="87998"/>
                </a:lnTo>
                <a:lnTo>
                  <a:pt x="296697" y="1879"/>
                </a:lnTo>
                <a:lnTo>
                  <a:pt x="262128" y="1879"/>
                </a:lnTo>
                <a:lnTo>
                  <a:pt x="262128" y="1257"/>
                </a:lnTo>
                <a:lnTo>
                  <a:pt x="261505" y="1257"/>
                </a:lnTo>
                <a:lnTo>
                  <a:pt x="261505" y="118795"/>
                </a:lnTo>
                <a:lnTo>
                  <a:pt x="340080" y="118795"/>
                </a:lnTo>
                <a:lnTo>
                  <a:pt x="340080" y="87998"/>
                </a:lnTo>
                <a:close/>
              </a:path>
              <a:path w="1021715" h="122554">
                <a:moveTo>
                  <a:pt x="462026" y="1879"/>
                </a:moveTo>
                <a:lnTo>
                  <a:pt x="426834" y="1879"/>
                </a:lnTo>
                <a:lnTo>
                  <a:pt x="426834" y="69773"/>
                </a:lnTo>
                <a:lnTo>
                  <a:pt x="425716" y="77698"/>
                </a:lnTo>
                <a:lnTo>
                  <a:pt x="422186" y="84086"/>
                </a:lnTo>
                <a:lnTo>
                  <a:pt x="415950" y="88341"/>
                </a:lnTo>
                <a:lnTo>
                  <a:pt x="406717" y="89890"/>
                </a:lnTo>
                <a:lnTo>
                  <a:pt x="397471" y="88341"/>
                </a:lnTo>
                <a:lnTo>
                  <a:pt x="391223" y="84086"/>
                </a:lnTo>
                <a:lnTo>
                  <a:pt x="387705" y="77698"/>
                </a:lnTo>
                <a:lnTo>
                  <a:pt x="386600" y="69773"/>
                </a:lnTo>
                <a:lnTo>
                  <a:pt x="386600" y="1879"/>
                </a:lnTo>
                <a:lnTo>
                  <a:pt x="351396" y="1879"/>
                </a:lnTo>
                <a:lnTo>
                  <a:pt x="351396" y="71031"/>
                </a:lnTo>
                <a:lnTo>
                  <a:pt x="354558" y="91097"/>
                </a:lnTo>
                <a:lnTo>
                  <a:pt x="364439" y="107022"/>
                </a:lnTo>
                <a:lnTo>
                  <a:pt x="381622" y="117525"/>
                </a:lnTo>
                <a:lnTo>
                  <a:pt x="406717" y="121310"/>
                </a:lnTo>
                <a:lnTo>
                  <a:pt x="431800" y="117525"/>
                </a:lnTo>
                <a:lnTo>
                  <a:pt x="448983" y="107022"/>
                </a:lnTo>
                <a:lnTo>
                  <a:pt x="458863" y="91097"/>
                </a:lnTo>
                <a:lnTo>
                  <a:pt x="462026" y="71031"/>
                </a:lnTo>
                <a:lnTo>
                  <a:pt x="462026" y="1879"/>
                </a:lnTo>
                <a:close/>
              </a:path>
              <a:path w="1021715" h="122554">
                <a:moveTo>
                  <a:pt x="591515" y="1892"/>
                </a:moveTo>
                <a:lnTo>
                  <a:pt x="556945" y="1892"/>
                </a:lnTo>
                <a:lnTo>
                  <a:pt x="556945" y="60972"/>
                </a:lnTo>
                <a:lnTo>
                  <a:pt x="516712" y="1892"/>
                </a:lnTo>
                <a:lnTo>
                  <a:pt x="480885" y="1892"/>
                </a:lnTo>
                <a:lnTo>
                  <a:pt x="480885" y="119443"/>
                </a:lnTo>
                <a:lnTo>
                  <a:pt x="515454" y="119443"/>
                </a:lnTo>
                <a:lnTo>
                  <a:pt x="515454" y="56578"/>
                </a:lnTo>
                <a:lnTo>
                  <a:pt x="516077" y="56578"/>
                </a:lnTo>
                <a:lnTo>
                  <a:pt x="558203" y="119443"/>
                </a:lnTo>
                <a:lnTo>
                  <a:pt x="591515" y="119443"/>
                </a:lnTo>
                <a:lnTo>
                  <a:pt x="591515" y="1892"/>
                </a:lnTo>
                <a:close/>
              </a:path>
              <a:path w="1021715" h="122554">
                <a:moveTo>
                  <a:pt x="699643" y="2832"/>
                </a:moveTo>
                <a:lnTo>
                  <a:pt x="603465" y="2832"/>
                </a:lnTo>
                <a:lnTo>
                  <a:pt x="603465" y="33312"/>
                </a:lnTo>
                <a:lnTo>
                  <a:pt x="634263" y="33312"/>
                </a:lnTo>
                <a:lnTo>
                  <a:pt x="634263" y="119672"/>
                </a:lnTo>
                <a:lnTo>
                  <a:pt x="668832" y="119672"/>
                </a:lnTo>
                <a:lnTo>
                  <a:pt x="668832" y="33312"/>
                </a:lnTo>
                <a:lnTo>
                  <a:pt x="699643" y="33312"/>
                </a:lnTo>
                <a:lnTo>
                  <a:pt x="699643" y="2832"/>
                </a:lnTo>
                <a:close/>
              </a:path>
              <a:path w="1021715" h="122554">
                <a:moveTo>
                  <a:pt x="800214" y="1879"/>
                </a:moveTo>
                <a:lnTo>
                  <a:pt x="712838" y="1879"/>
                </a:lnTo>
                <a:lnTo>
                  <a:pt x="712838" y="119430"/>
                </a:lnTo>
                <a:lnTo>
                  <a:pt x="800214" y="119430"/>
                </a:lnTo>
                <a:lnTo>
                  <a:pt x="800214" y="89890"/>
                </a:lnTo>
                <a:lnTo>
                  <a:pt x="748042" y="89890"/>
                </a:lnTo>
                <a:lnTo>
                  <a:pt x="748042" y="74803"/>
                </a:lnTo>
                <a:lnTo>
                  <a:pt x="798957" y="74803"/>
                </a:lnTo>
                <a:lnTo>
                  <a:pt x="798957" y="45250"/>
                </a:lnTo>
                <a:lnTo>
                  <a:pt x="748042" y="45250"/>
                </a:lnTo>
                <a:lnTo>
                  <a:pt x="748042" y="31419"/>
                </a:lnTo>
                <a:lnTo>
                  <a:pt x="800214" y="31419"/>
                </a:lnTo>
                <a:lnTo>
                  <a:pt x="800214" y="1879"/>
                </a:lnTo>
                <a:close/>
              </a:path>
              <a:path w="1021715" h="122554">
                <a:moveTo>
                  <a:pt x="902677" y="1879"/>
                </a:moveTo>
                <a:lnTo>
                  <a:pt x="815301" y="1879"/>
                </a:lnTo>
                <a:lnTo>
                  <a:pt x="815301" y="119430"/>
                </a:lnTo>
                <a:lnTo>
                  <a:pt x="902677" y="119430"/>
                </a:lnTo>
                <a:lnTo>
                  <a:pt x="902677" y="89890"/>
                </a:lnTo>
                <a:lnTo>
                  <a:pt x="850506" y="89890"/>
                </a:lnTo>
                <a:lnTo>
                  <a:pt x="850506" y="74803"/>
                </a:lnTo>
                <a:lnTo>
                  <a:pt x="901420" y="74803"/>
                </a:lnTo>
                <a:lnTo>
                  <a:pt x="901420" y="45250"/>
                </a:lnTo>
                <a:lnTo>
                  <a:pt x="850506" y="45250"/>
                </a:lnTo>
                <a:lnTo>
                  <a:pt x="850506" y="31419"/>
                </a:lnTo>
                <a:lnTo>
                  <a:pt x="902677" y="31419"/>
                </a:lnTo>
                <a:lnTo>
                  <a:pt x="902677" y="1879"/>
                </a:lnTo>
                <a:close/>
              </a:path>
              <a:path w="1021715" h="122554">
                <a:moveTo>
                  <a:pt x="1021486" y="42113"/>
                </a:moveTo>
                <a:lnTo>
                  <a:pt x="1019644" y="31432"/>
                </a:lnTo>
                <a:lnTo>
                  <a:pt x="1018806" y="26543"/>
                </a:lnTo>
                <a:lnTo>
                  <a:pt x="1010881" y="13754"/>
                </a:lnTo>
                <a:lnTo>
                  <a:pt x="997889" y="5080"/>
                </a:lnTo>
                <a:lnTo>
                  <a:pt x="985659" y="2908"/>
                </a:lnTo>
                <a:lnTo>
                  <a:pt x="985659" y="34569"/>
                </a:lnTo>
                <a:lnTo>
                  <a:pt x="985659" y="48399"/>
                </a:lnTo>
                <a:lnTo>
                  <a:pt x="979995" y="52171"/>
                </a:lnTo>
                <a:lnTo>
                  <a:pt x="952969" y="52171"/>
                </a:lnTo>
                <a:lnTo>
                  <a:pt x="952969" y="31432"/>
                </a:lnTo>
                <a:lnTo>
                  <a:pt x="979995" y="31432"/>
                </a:lnTo>
                <a:lnTo>
                  <a:pt x="985659" y="34569"/>
                </a:lnTo>
                <a:lnTo>
                  <a:pt x="985659" y="2908"/>
                </a:lnTo>
                <a:lnTo>
                  <a:pt x="979995" y="1892"/>
                </a:lnTo>
                <a:lnTo>
                  <a:pt x="918400" y="1892"/>
                </a:lnTo>
                <a:lnTo>
                  <a:pt x="918400" y="119443"/>
                </a:lnTo>
                <a:lnTo>
                  <a:pt x="952969" y="119443"/>
                </a:lnTo>
                <a:lnTo>
                  <a:pt x="952969" y="81724"/>
                </a:lnTo>
                <a:lnTo>
                  <a:pt x="966177" y="81724"/>
                </a:lnTo>
                <a:lnTo>
                  <a:pt x="981887" y="119443"/>
                </a:lnTo>
                <a:lnTo>
                  <a:pt x="1021486" y="119443"/>
                </a:lnTo>
                <a:lnTo>
                  <a:pt x="1002626" y="81724"/>
                </a:lnTo>
                <a:lnTo>
                  <a:pt x="1000747" y="77952"/>
                </a:lnTo>
                <a:lnTo>
                  <a:pt x="1007960" y="73329"/>
                </a:lnTo>
                <a:lnTo>
                  <a:pt x="1014653" y="66395"/>
                </a:lnTo>
                <a:lnTo>
                  <a:pt x="1019568" y="56286"/>
                </a:lnTo>
                <a:lnTo>
                  <a:pt x="1020127" y="52171"/>
                </a:lnTo>
                <a:lnTo>
                  <a:pt x="1021486" y="42113"/>
                </a:lnTo>
                <a:close/>
              </a:path>
            </a:pathLst>
          </a:custGeom>
          <a:solidFill>
            <a:srgbClr val="D82A9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5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714860" y="4865206"/>
            <a:ext cx="426825" cy="118187"/>
          </a:xfrm>
          <a:prstGeom prst="rect">
            <a:avLst/>
          </a:prstGeom>
        </p:spPr>
      </p:pic>
      <p:pic>
        <p:nvPicPr>
          <p:cNvPr id="56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200144" y="4862696"/>
            <a:ext cx="401055" cy="122576"/>
          </a:xfrm>
          <a:prstGeom prst="rect">
            <a:avLst/>
          </a:prstGeom>
        </p:spPr>
      </p:pic>
      <p:pic>
        <p:nvPicPr>
          <p:cNvPr id="57" name="object 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05811" y="3756099"/>
            <a:ext cx="2600000" cy="407143"/>
          </a:xfrm>
          <a:prstGeom prst="rect">
            <a:avLst/>
          </a:prstGeom>
        </p:spPr>
      </p:pic>
      <p:grpSp>
        <p:nvGrpSpPr>
          <p:cNvPr id="58" name="object 4"/>
          <p:cNvGrpSpPr/>
          <p:nvPr/>
        </p:nvGrpSpPr>
        <p:grpSpPr>
          <a:xfrm>
            <a:off x="1608529" y="2123321"/>
            <a:ext cx="1266728" cy="1520666"/>
            <a:chOff x="5644529" y="2822744"/>
            <a:chExt cx="817244" cy="981075"/>
          </a:xfrm>
        </p:grpSpPr>
        <p:sp>
          <p:nvSpPr>
            <p:cNvPr id="59" name="object 5"/>
            <p:cNvSpPr/>
            <p:nvPr/>
          </p:nvSpPr>
          <p:spPr>
            <a:xfrm>
              <a:off x="5719528" y="2822744"/>
              <a:ext cx="349885" cy="784225"/>
            </a:xfrm>
            <a:custGeom>
              <a:avLst/>
              <a:gdLst/>
              <a:ahLst/>
              <a:cxnLst/>
              <a:rect l="l" t="t" r="r" b="b"/>
              <a:pathLst>
                <a:path w="349885" h="784225">
                  <a:moveTo>
                    <a:pt x="65891" y="123914"/>
                  </a:moveTo>
                  <a:lnTo>
                    <a:pt x="39869" y="128900"/>
                  </a:lnTo>
                  <a:lnTo>
                    <a:pt x="40237" y="128900"/>
                  </a:lnTo>
                  <a:lnTo>
                    <a:pt x="18796" y="143315"/>
                  </a:lnTo>
                  <a:lnTo>
                    <a:pt x="4985" y="164150"/>
                  </a:lnTo>
                  <a:lnTo>
                    <a:pt x="0" y="188650"/>
                  </a:lnTo>
                  <a:lnTo>
                    <a:pt x="4887" y="214158"/>
                  </a:lnTo>
                  <a:lnTo>
                    <a:pt x="20079" y="251471"/>
                  </a:lnTo>
                  <a:lnTo>
                    <a:pt x="75891" y="389278"/>
                  </a:lnTo>
                  <a:lnTo>
                    <a:pt x="157909" y="592216"/>
                  </a:lnTo>
                  <a:lnTo>
                    <a:pt x="209115" y="718361"/>
                  </a:lnTo>
                  <a:lnTo>
                    <a:pt x="233744" y="759447"/>
                  </a:lnTo>
                  <a:lnTo>
                    <a:pt x="284109" y="783778"/>
                  </a:lnTo>
                  <a:lnTo>
                    <a:pt x="312670" y="778661"/>
                  </a:lnTo>
                  <a:lnTo>
                    <a:pt x="333120" y="764681"/>
                  </a:lnTo>
                  <a:lnTo>
                    <a:pt x="345418" y="743895"/>
                  </a:lnTo>
                  <a:lnTo>
                    <a:pt x="349527" y="718361"/>
                  </a:lnTo>
                  <a:lnTo>
                    <a:pt x="349527" y="389278"/>
                  </a:lnTo>
                  <a:lnTo>
                    <a:pt x="219085" y="389278"/>
                  </a:lnTo>
                  <a:lnTo>
                    <a:pt x="125740" y="164298"/>
                  </a:lnTo>
                  <a:lnTo>
                    <a:pt x="111226" y="142710"/>
                  </a:lnTo>
                  <a:lnTo>
                    <a:pt x="90391" y="128900"/>
                  </a:lnTo>
                  <a:lnTo>
                    <a:pt x="65891" y="123914"/>
                  </a:lnTo>
                  <a:close/>
                </a:path>
                <a:path w="349885" h="784225">
                  <a:moveTo>
                    <a:pt x="284305" y="0"/>
                  </a:moveTo>
                  <a:lnTo>
                    <a:pt x="258860" y="5132"/>
                  </a:lnTo>
                  <a:lnTo>
                    <a:pt x="259052" y="5132"/>
                  </a:lnTo>
                  <a:lnTo>
                    <a:pt x="238330" y="19057"/>
                  </a:lnTo>
                  <a:lnTo>
                    <a:pt x="224257" y="39843"/>
                  </a:lnTo>
                  <a:lnTo>
                    <a:pt x="219085" y="65377"/>
                  </a:lnTo>
                  <a:lnTo>
                    <a:pt x="219085" y="389278"/>
                  </a:lnTo>
                  <a:lnTo>
                    <a:pt x="349527" y="389278"/>
                  </a:lnTo>
                  <a:lnTo>
                    <a:pt x="349527" y="65377"/>
                  </a:lnTo>
                  <a:lnTo>
                    <a:pt x="344409" y="40009"/>
                  </a:lnTo>
                  <a:lnTo>
                    <a:pt x="330429" y="19205"/>
                  </a:lnTo>
                  <a:lnTo>
                    <a:pt x="309643" y="5132"/>
                  </a:lnTo>
                  <a:lnTo>
                    <a:pt x="284305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"/>
            <p:cNvSpPr/>
            <p:nvPr/>
          </p:nvSpPr>
          <p:spPr>
            <a:xfrm>
              <a:off x="5644528" y="2947161"/>
              <a:ext cx="817244" cy="856615"/>
            </a:xfrm>
            <a:custGeom>
              <a:avLst/>
              <a:gdLst/>
              <a:ahLst/>
              <a:cxnLst/>
              <a:rect l="l" t="t" r="r" b="b"/>
              <a:pathLst>
                <a:path w="817245" h="856614">
                  <a:moveTo>
                    <a:pt x="292582" y="790981"/>
                  </a:moveTo>
                  <a:lnTo>
                    <a:pt x="125742" y="373354"/>
                  </a:lnTo>
                  <a:lnTo>
                    <a:pt x="90398" y="337959"/>
                  </a:lnTo>
                  <a:lnTo>
                    <a:pt x="65900" y="332968"/>
                  </a:lnTo>
                  <a:lnTo>
                    <a:pt x="40386" y="337858"/>
                  </a:lnTo>
                  <a:lnTo>
                    <a:pt x="18796" y="352374"/>
                  </a:lnTo>
                  <a:lnTo>
                    <a:pt x="4978" y="373202"/>
                  </a:lnTo>
                  <a:lnTo>
                    <a:pt x="0" y="397713"/>
                  </a:lnTo>
                  <a:lnTo>
                    <a:pt x="4876" y="423214"/>
                  </a:lnTo>
                  <a:lnTo>
                    <a:pt x="166827" y="815327"/>
                  </a:lnTo>
                  <a:lnTo>
                    <a:pt x="181356" y="836917"/>
                  </a:lnTo>
                  <a:lnTo>
                    <a:pt x="202184" y="850722"/>
                  </a:lnTo>
                  <a:lnTo>
                    <a:pt x="226682" y="855713"/>
                  </a:lnTo>
                  <a:lnTo>
                    <a:pt x="252196" y="850823"/>
                  </a:lnTo>
                  <a:lnTo>
                    <a:pt x="273786" y="836307"/>
                  </a:lnTo>
                  <a:lnTo>
                    <a:pt x="287604" y="815479"/>
                  </a:lnTo>
                  <a:lnTo>
                    <a:pt x="292582" y="790981"/>
                  </a:lnTo>
                  <a:close/>
                </a:path>
                <a:path w="817245" h="856614">
                  <a:moveTo>
                    <a:pt x="816622" y="203034"/>
                  </a:moveTo>
                  <a:lnTo>
                    <a:pt x="811504" y="177673"/>
                  </a:lnTo>
                  <a:lnTo>
                    <a:pt x="797521" y="156857"/>
                  </a:lnTo>
                  <a:lnTo>
                    <a:pt x="776744" y="142786"/>
                  </a:lnTo>
                  <a:lnTo>
                    <a:pt x="751205" y="137617"/>
                  </a:lnTo>
                  <a:lnTo>
                    <a:pt x="751205" y="137223"/>
                  </a:lnTo>
                  <a:lnTo>
                    <a:pt x="725843" y="142341"/>
                  </a:lnTo>
                  <a:lnTo>
                    <a:pt x="705027" y="156311"/>
                  </a:lnTo>
                  <a:lnTo>
                    <a:pt x="690956" y="177101"/>
                  </a:lnTo>
                  <a:lnTo>
                    <a:pt x="685787" y="202641"/>
                  </a:lnTo>
                  <a:lnTo>
                    <a:pt x="685787" y="529336"/>
                  </a:lnTo>
                  <a:lnTo>
                    <a:pt x="653084" y="529336"/>
                  </a:lnTo>
                  <a:lnTo>
                    <a:pt x="640397" y="526745"/>
                  </a:lnTo>
                  <a:lnTo>
                    <a:pt x="629996" y="519709"/>
                  </a:lnTo>
                  <a:lnTo>
                    <a:pt x="622960" y="509295"/>
                  </a:lnTo>
                  <a:lnTo>
                    <a:pt x="620369" y="496620"/>
                  </a:lnTo>
                  <a:lnTo>
                    <a:pt x="620369" y="65417"/>
                  </a:lnTo>
                  <a:lnTo>
                    <a:pt x="615251" y="40055"/>
                  </a:lnTo>
                  <a:lnTo>
                    <a:pt x="601268" y="19240"/>
                  </a:lnTo>
                  <a:lnTo>
                    <a:pt x="580491" y="5168"/>
                  </a:lnTo>
                  <a:lnTo>
                    <a:pt x="554951" y="0"/>
                  </a:lnTo>
                  <a:lnTo>
                    <a:pt x="529412" y="5118"/>
                  </a:lnTo>
                  <a:lnTo>
                    <a:pt x="508635" y="19088"/>
                  </a:lnTo>
                  <a:lnTo>
                    <a:pt x="494652" y="39878"/>
                  </a:lnTo>
                  <a:lnTo>
                    <a:pt x="489534" y="65417"/>
                  </a:lnTo>
                  <a:lnTo>
                    <a:pt x="489534" y="578396"/>
                  </a:lnTo>
                  <a:lnTo>
                    <a:pt x="495973" y="610184"/>
                  </a:lnTo>
                  <a:lnTo>
                    <a:pt x="513524" y="636181"/>
                  </a:lnTo>
                  <a:lnTo>
                    <a:pt x="539521" y="653732"/>
                  </a:lnTo>
                  <a:lnTo>
                    <a:pt x="571309" y="660171"/>
                  </a:lnTo>
                  <a:lnTo>
                    <a:pt x="685787" y="660171"/>
                  </a:lnTo>
                  <a:lnTo>
                    <a:pt x="685787" y="725589"/>
                  </a:lnTo>
                  <a:lnTo>
                    <a:pt x="424510" y="725589"/>
                  </a:lnTo>
                  <a:lnTo>
                    <a:pt x="399148" y="730694"/>
                  </a:lnTo>
                  <a:lnTo>
                    <a:pt x="378345" y="744677"/>
                  </a:lnTo>
                  <a:lnTo>
                    <a:pt x="364261" y="765467"/>
                  </a:lnTo>
                  <a:lnTo>
                    <a:pt x="359092" y="791006"/>
                  </a:lnTo>
                  <a:lnTo>
                    <a:pt x="364210" y="816533"/>
                  </a:lnTo>
                  <a:lnTo>
                    <a:pt x="378193" y="837323"/>
                  </a:lnTo>
                  <a:lnTo>
                    <a:pt x="398970" y="851306"/>
                  </a:lnTo>
                  <a:lnTo>
                    <a:pt x="424510" y="856424"/>
                  </a:lnTo>
                  <a:lnTo>
                    <a:pt x="751205" y="856424"/>
                  </a:lnTo>
                  <a:lnTo>
                    <a:pt x="776566" y="851306"/>
                  </a:lnTo>
                  <a:lnTo>
                    <a:pt x="797382" y="837323"/>
                  </a:lnTo>
                  <a:lnTo>
                    <a:pt x="811453" y="816533"/>
                  </a:lnTo>
                  <a:lnTo>
                    <a:pt x="816622" y="791006"/>
                  </a:lnTo>
                  <a:lnTo>
                    <a:pt x="816622" y="203034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7"/>
          <p:cNvSpPr/>
          <p:nvPr/>
        </p:nvSpPr>
        <p:spPr>
          <a:xfrm>
            <a:off x="1878438" y="3720324"/>
            <a:ext cx="963581" cy="467519"/>
          </a:xfrm>
          <a:custGeom>
            <a:avLst/>
            <a:gdLst/>
            <a:ahLst/>
            <a:cxnLst/>
            <a:rect l="l" t="t" r="r" b="b"/>
            <a:pathLst>
              <a:path w="621664" h="301625">
                <a:moveTo>
                  <a:pt x="293979" y="65811"/>
                </a:moveTo>
                <a:lnTo>
                  <a:pt x="288861" y="40449"/>
                </a:lnTo>
                <a:lnTo>
                  <a:pt x="274878" y="19646"/>
                </a:lnTo>
                <a:lnTo>
                  <a:pt x="254088" y="5575"/>
                </a:lnTo>
                <a:lnTo>
                  <a:pt x="228561" y="393"/>
                </a:lnTo>
                <a:lnTo>
                  <a:pt x="32702" y="393"/>
                </a:lnTo>
                <a:lnTo>
                  <a:pt x="20015" y="2984"/>
                </a:lnTo>
                <a:lnTo>
                  <a:pt x="9613" y="10020"/>
                </a:lnTo>
                <a:lnTo>
                  <a:pt x="2578" y="20421"/>
                </a:lnTo>
                <a:lnTo>
                  <a:pt x="0" y="33108"/>
                </a:lnTo>
                <a:lnTo>
                  <a:pt x="2578" y="45796"/>
                </a:lnTo>
                <a:lnTo>
                  <a:pt x="9613" y="56197"/>
                </a:lnTo>
                <a:lnTo>
                  <a:pt x="20015" y="63233"/>
                </a:lnTo>
                <a:lnTo>
                  <a:pt x="32702" y="65811"/>
                </a:lnTo>
                <a:lnTo>
                  <a:pt x="183083" y="65811"/>
                </a:lnTo>
                <a:lnTo>
                  <a:pt x="196088" y="66954"/>
                </a:lnTo>
                <a:lnTo>
                  <a:pt x="207606" y="71043"/>
                </a:lnTo>
                <a:lnTo>
                  <a:pt x="215836" y="79108"/>
                </a:lnTo>
                <a:lnTo>
                  <a:pt x="218986" y="92138"/>
                </a:lnTo>
                <a:lnTo>
                  <a:pt x="215836" y="105181"/>
                </a:lnTo>
                <a:lnTo>
                  <a:pt x="207606" y="113233"/>
                </a:lnTo>
                <a:lnTo>
                  <a:pt x="196088" y="117335"/>
                </a:lnTo>
                <a:lnTo>
                  <a:pt x="183083" y="118465"/>
                </a:lnTo>
                <a:lnTo>
                  <a:pt x="65417" y="118465"/>
                </a:lnTo>
                <a:lnTo>
                  <a:pt x="40043" y="123088"/>
                </a:lnTo>
                <a:lnTo>
                  <a:pt x="19240" y="135966"/>
                </a:lnTo>
                <a:lnTo>
                  <a:pt x="5168" y="155663"/>
                </a:lnTo>
                <a:lnTo>
                  <a:pt x="0" y="180695"/>
                </a:lnTo>
                <a:lnTo>
                  <a:pt x="0" y="301548"/>
                </a:lnTo>
                <a:lnTo>
                  <a:pt x="261277" y="301548"/>
                </a:lnTo>
                <a:lnTo>
                  <a:pt x="273951" y="298970"/>
                </a:lnTo>
                <a:lnTo>
                  <a:pt x="284353" y="291934"/>
                </a:lnTo>
                <a:lnTo>
                  <a:pt x="291388" y="281533"/>
                </a:lnTo>
                <a:lnTo>
                  <a:pt x="293979" y="268846"/>
                </a:lnTo>
                <a:lnTo>
                  <a:pt x="291388" y="256171"/>
                </a:lnTo>
                <a:lnTo>
                  <a:pt x="284353" y="245757"/>
                </a:lnTo>
                <a:lnTo>
                  <a:pt x="273951" y="238721"/>
                </a:lnTo>
                <a:lnTo>
                  <a:pt x="261277" y="236131"/>
                </a:lnTo>
                <a:lnTo>
                  <a:pt x="74993" y="236131"/>
                </a:lnTo>
                <a:lnTo>
                  <a:pt x="74993" y="206616"/>
                </a:lnTo>
                <a:lnTo>
                  <a:pt x="78130" y="193586"/>
                </a:lnTo>
                <a:lnTo>
                  <a:pt x="86360" y="185534"/>
                </a:lnTo>
                <a:lnTo>
                  <a:pt x="97866" y="181432"/>
                </a:lnTo>
                <a:lnTo>
                  <a:pt x="110883" y="180289"/>
                </a:lnTo>
                <a:lnTo>
                  <a:pt x="228561" y="180289"/>
                </a:lnTo>
                <a:lnTo>
                  <a:pt x="253923" y="175171"/>
                </a:lnTo>
                <a:lnTo>
                  <a:pt x="274726" y="161201"/>
                </a:lnTo>
                <a:lnTo>
                  <a:pt x="288798" y="140411"/>
                </a:lnTo>
                <a:lnTo>
                  <a:pt x="293979" y="114871"/>
                </a:lnTo>
                <a:lnTo>
                  <a:pt x="293979" y="65811"/>
                </a:lnTo>
                <a:close/>
              </a:path>
              <a:path w="621664" h="301625">
                <a:moveTo>
                  <a:pt x="621461" y="179895"/>
                </a:moveTo>
                <a:lnTo>
                  <a:pt x="620115" y="173113"/>
                </a:lnTo>
                <a:lnTo>
                  <a:pt x="616445" y="154520"/>
                </a:lnTo>
                <a:lnTo>
                  <a:pt x="603211" y="133718"/>
                </a:lnTo>
                <a:lnTo>
                  <a:pt x="584441" y="119646"/>
                </a:lnTo>
                <a:lnTo>
                  <a:pt x="562825" y="114477"/>
                </a:lnTo>
                <a:lnTo>
                  <a:pt x="545668" y="114477"/>
                </a:lnTo>
                <a:lnTo>
                  <a:pt x="545668" y="199440"/>
                </a:lnTo>
                <a:lnTo>
                  <a:pt x="545668" y="209410"/>
                </a:lnTo>
                <a:lnTo>
                  <a:pt x="542620" y="222046"/>
                </a:lnTo>
                <a:lnTo>
                  <a:pt x="542531" y="222440"/>
                </a:lnTo>
                <a:lnTo>
                  <a:pt x="534301" y="230505"/>
                </a:lnTo>
                <a:lnTo>
                  <a:pt x="522782" y="234594"/>
                </a:lnTo>
                <a:lnTo>
                  <a:pt x="509778" y="235737"/>
                </a:lnTo>
                <a:lnTo>
                  <a:pt x="437972" y="235737"/>
                </a:lnTo>
                <a:lnTo>
                  <a:pt x="437972" y="235343"/>
                </a:lnTo>
                <a:lnTo>
                  <a:pt x="424954" y="234200"/>
                </a:lnTo>
                <a:lnTo>
                  <a:pt x="413435" y="230111"/>
                </a:lnTo>
                <a:lnTo>
                  <a:pt x="405206" y="222046"/>
                </a:lnTo>
                <a:lnTo>
                  <a:pt x="402158" y="209410"/>
                </a:lnTo>
                <a:lnTo>
                  <a:pt x="402069" y="173113"/>
                </a:lnTo>
                <a:lnTo>
                  <a:pt x="509778" y="173113"/>
                </a:lnTo>
                <a:lnTo>
                  <a:pt x="522782" y="174256"/>
                </a:lnTo>
                <a:lnTo>
                  <a:pt x="534301" y="178346"/>
                </a:lnTo>
                <a:lnTo>
                  <a:pt x="542531" y="186410"/>
                </a:lnTo>
                <a:lnTo>
                  <a:pt x="545668" y="199440"/>
                </a:lnTo>
                <a:lnTo>
                  <a:pt x="545668" y="114477"/>
                </a:lnTo>
                <a:lnTo>
                  <a:pt x="402069" y="114477"/>
                </a:lnTo>
                <a:lnTo>
                  <a:pt x="402069" y="91744"/>
                </a:lnTo>
                <a:lnTo>
                  <a:pt x="405206" y="78714"/>
                </a:lnTo>
                <a:lnTo>
                  <a:pt x="413435" y="70650"/>
                </a:lnTo>
                <a:lnTo>
                  <a:pt x="424954" y="66560"/>
                </a:lnTo>
                <a:lnTo>
                  <a:pt x="437972" y="65417"/>
                </a:lnTo>
                <a:lnTo>
                  <a:pt x="588352" y="65417"/>
                </a:lnTo>
                <a:lnTo>
                  <a:pt x="601040" y="62826"/>
                </a:lnTo>
                <a:lnTo>
                  <a:pt x="611441" y="55791"/>
                </a:lnTo>
                <a:lnTo>
                  <a:pt x="618477" y="45389"/>
                </a:lnTo>
                <a:lnTo>
                  <a:pt x="621068" y="32702"/>
                </a:lnTo>
                <a:lnTo>
                  <a:pt x="618477" y="20015"/>
                </a:lnTo>
                <a:lnTo>
                  <a:pt x="611441" y="9626"/>
                </a:lnTo>
                <a:lnTo>
                  <a:pt x="601040" y="2590"/>
                </a:lnTo>
                <a:lnTo>
                  <a:pt x="588352" y="0"/>
                </a:lnTo>
                <a:lnTo>
                  <a:pt x="392493" y="0"/>
                </a:lnTo>
                <a:lnTo>
                  <a:pt x="367131" y="5118"/>
                </a:lnTo>
                <a:lnTo>
                  <a:pt x="346329" y="19100"/>
                </a:lnTo>
                <a:lnTo>
                  <a:pt x="332244" y="39878"/>
                </a:lnTo>
                <a:lnTo>
                  <a:pt x="327075" y="65417"/>
                </a:lnTo>
                <a:lnTo>
                  <a:pt x="327152" y="235737"/>
                </a:lnTo>
                <a:lnTo>
                  <a:pt x="332193" y="260705"/>
                </a:lnTo>
                <a:lnTo>
                  <a:pt x="346176" y="281520"/>
                </a:lnTo>
                <a:lnTo>
                  <a:pt x="367042" y="295643"/>
                </a:lnTo>
                <a:lnTo>
                  <a:pt x="367233" y="295643"/>
                </a:lnTo>
                <a:lnTo>
                  <a:pt x="392493" y="300761"/>
                </a:lnTo>
                <a:lnTo>
                  <a:pt x="556044" y="300761"/>
                </a:lnTo>
                <a:lnTo>
                  <a:pt x="581406" y="295643"/>
                </a:lnTo>
                <a:lnTo>
                  <a:pt x="602221" y="281660"/>
                </a:lnTo>
                <a:lnTo>
                  <a:pt x="616292" y="260870"/>
                </a:lnTo>
                <a:lnTo>
                  <a:pt x="621385" y="235737"/>
                </a:lnTo>
                <a:lnTo>
                  <a:pt x="621461" y="179895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文字方塊 3"/>
          <p:cNvSpPr txBox="1"/>
          <p:nvPr/>
        </p:nvSpPr>
        <p:spPr>
          <a:xfrm>
            <a:off x="2552700" y="4983393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橫式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7928272" y="5867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直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式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024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298" y="2050757"/>
            <a:ext cx="3951401" cy="814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1800"/>
              </a:lnSpc>
              <a:spcBef>
                <a:spcPts val="100"/>
              </a:spcBef>
            </a:pP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The</a:t>
            </a:r>
            <a:r>
              <a:rPr sz="1300" spc="-5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logo</a:t>
            </a:r>
            <a:r>
              <a:rPr sz="13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should</a:t>
            </a:r>
            <a:r>
              <a:rPr sz="13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0085CA"/>
                </a:solidFill>
                <a:latin typeface="Verdana"/>
                <a:cs typeface="Verdana"/>
              </a:rPr>
              <a:t>always</a:t>
            </a:r>
            <a:r>
              <a:rPr sz="13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be</a:t>
            </a:r>
            <a:r>
              <a:rPr sz="1300" spc="-5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20" dirty="0">
                <a:solidFill>
                  <a:srgbClr val="0085CA"/>
                </a:solidFill>
                <a:latin typeface="Verdana"/>
                <a:cs typeface="Verdana"/>
              </a:rPr>
              <a:t>used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with</a:t>
            </a:r>
            <a:r>
              <a:rPr sz="1300" spc="-4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consistency</a:t>
            </a:r>
            <a:r>
              <a:rPr sz="1300" spc="-40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dirty="0">
                <a:solidFill>
                  <a:srgbClr val="0085CA"/>
                </a:solidFill>
                <a:latin typeface="Verdana"/>
                <a:cs typeface="Verdana"/>
              </a:rPr>
              <a:t>and</a:t>
            </a:r>
            <a:r>
              <a:rPr sz="1300" spc="-35" dirty="0">
                <a:solidFill>
                  <a:srgbClr val="0085CA"/>
                </a:solidFill>
                <a:latin typeface="Verdana"/>
                <a:cs typeface="Verdana"/>
              </a:rPr>
              <a:t> </a:t>
            </a:r>
            <a:r>
              <a:rPr sz="1300" spc="-10" dirty="0">
                <a:solidFill>
                  <a:srgbClr val="0085CA"/>
                </a:solidFill>
                <a:latin typeface="Verdana"/>
                <a:cs typeface="Verdana"/>
              </a:rPr>
              <a:t>consideration</a:t>
            </a:r>
            <a:r>
              <a:rPr sz="1300" spc="-10" dirty="0" smtClean="0">
                <a:solidFill>
                  <a:srgbClr val="0085CA"/>
                </a:solidFill>
                <a:latin typeface="Verdana"/>
                <a:cs typeface="Verdana"/>
              </a:rPr>
              <a:t>.</a:t>
            </a:r>
            <a:endParaRPr lang="en-US" sz="1300" spc="-10" dirty="0" smtClean="0">
              <a:solidFill>
                <a:srgbClr val="0085CA"/>
              </a:solidFill>
              <a:latin typeface="Verdana"/>
              <a:cs typeface="Verdana"/>
            </a:endParaRPr>
          </a:p>
          <a:p>
            <a:pPr marL="12700" marR="5080">
              <a:lnSpc>
                <a:spcPct val="121800"/>
              </a:lnSpc>
              <a:spcBef>
                <a:spcPts val="100"/>
              </a:spcBef>
            </a:pPr>
            <a:r>
              <a:rPr lang="zh-TW" altLang="zh-TW" sz="1600" dirty="0">
                <a:latin typeface="微軟正黑體" pitchFamily="34" charset="-120"/>
                <a:ea typeface="微軟正黑體" pitchFamily="34" charset="-120"/>
              </a:rPr>
              <a:t>標誌應始終保持一致性和適當考量</a:t>
            </a:r>
            <a:endParaRPr sz="1600" dirty="0">
              <a:latin typeface="微軟正黑體" pitchFamily="34" charset="-120"/>
              <a:ea typeface="微軟正黑體" pitchFamily="34" charset="-120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299" y="2957614"/>
            <a:ext cx="3364865" cy="4475584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45" dirty="0">
                <a:solidFill>
                  <a:srgbClr val="0085CA"/>
                </a:solidFill>
                <a:latin typeface="Arial Black"/>
                <a:cs typeface="Arial Black"/>
              </a:rPr>
              <a:t>Clear</a:t>
            </a:r>
            <a:r>
              <a:rPr sz="1000" spc="-40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-10" dirty="0">
                <a:solidFill>
                  <a:srgbClr val="0085CA"/>
                </a:solidFill>
                <a:latin typeface="Arial Black"/>
                <a:cs typeface="Arial Black"/>
              </a:rPr>
              <a:t>space</a:t>
            </a:r>
            <a:endParaRPr sz="1000" dirty="0">
              <a:latin typeface="Arial Black"/>
              <a:cs typeface="Arial Black"/>
            </a:endParaRPr>
          </a:p>
          <a:p>
            <a:pPr marL="12700" marR="5080">
              <a:lnSpc>
                <a:spcPct val="125000"/>
              </a:lnSpc>
            </a:pP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Our logo should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always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have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a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minimum amount 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of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clear</a:t>
            </a:r>
            <a:r>
              <a:rPr sz="1000" spc="-6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space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left</a:t>
            </a:r>
            <a:r>
              <a:rPr sz="1000" spc="-6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around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it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on</a:t>
            </a:r>
            <a:r>
              <a:rPr sz="1000" spc="-6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all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sides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to</a:t>
            </a:r>
            <a:r>
              <a:rPr sz="1000" spc="-6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ensure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that</a:t>
            </a:r>
            <a:r>
              <a:rPr sz="1000" spc="-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it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doesn’t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become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cluttered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or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look</a:t>
            </a: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cramped.</a:t>
            </a:r>
            <a:r>
              <a:rPr sz="1000" spc="-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50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letter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55" dirty="0">
                <a:solidFill>
                  <a:srgbClr val="231F20"/>
                </a:solidFill>
                <a:latin typeface="Verdana"/>
                <a:cs typeface="Verdana"/>
              </a:rPr>
              <a:t>‘6’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from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logo,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provides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adequate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spacing</a:t>
            </a:r>
            <a:r>
              <a:rPr sz="10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if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imagined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being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placed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on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all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sides</a:t>
            </a:r>
            <a:r>
              <a:rPr sz="1000" spc="-10" dirty="0" smtClean="0">
                <a:solidFill>
                  <a:srgbClr val="231F20"/>
                </a:solidFill>
                <a:latin typeface="Verdana"/>
                <a:cs typeface="Verdana"/>
              </a:rPr>
              <a:t>.</a:t>
            </a:r>
            <a:endParaRPr lang="en-US" sz="1000" spc="-10" dirty="0" smtClean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marR="5080">
              <a:lnSpc>
                <a:spcPct val="125000"/>
              </a:lnSpc>
            </a:pPr>
            <a:r>
              <a:rPr lang="zh-TW" altLang="zh-TW" sz="1400" b="1" dirty="0">
                <a:latin typeface="微軟正黑體" pitchFamily="34" charset="-120"/>
                <a:ea typeface="微軟正黑體" pitchFamily="34" charset="-120"/>
              </a:rPr>
              <a:t>留白區域</a:t>
            </a:r>
            <a:r>
              <a:rPr lang="en-US" altLang="zh-TW" sz="1400" dirty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1400" dirty="0"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sz="1400" dirty="0">
                <a:latin typeface="微軟正黑體" pitchFamily="34" charset="-120"/>
                <a:ea typeface="微軟正黑體" pitchFamily="34" charset="-120"/>
              </a:rPr>
              <a:t>標誌周圍應留有最小間距，以確保其不顯得擁擠或雜亂。標誌內的「</a:t>
            </a:r>
            <a:r>
              <a:rPr lang="en-US" altLang="zh-TW" sz="1400" dirty="0">
                <a:latin typeface="微軟正黑體" pitchFamily="34" charset="-120"/>
                <a:ea typeface="微軟正黑體" pitchFamily="34" charset="-120"/>
              </a:rPr>
              <a:t>6</a:t>
            </a:r>
            <a:r>
              <a:rPr lang="zh-TW" altLang="zh-TW" sz="1400" dirty="0">
                <a:latin typeface="微軟正黑體" pitchFamily="34" charset="-120"/>
                <a:ea typeface="微軟正黑體" pitchFamily="34" charset="-120"/>
              </a:rPr>
              <a:t>」字母可作為適當的間距參考</a:t>
            </a:r>
            <a:r>
              <a:rPr lang="zh-TW" altLang="zh-TW" sz="14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1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12700" marR="5080">
              <a:lnSpc>
                <a:spcPct val="125000"/>
              </a:lnSpc>
            </a:pPr>
            <a:endParaRPr sz="1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dirty="0">
                <a:solidFill>
                  <a:srgbClr val="0085CA"/>
                </a:solidFill>
                <a:latin typeface="Arial Black"/>
                <a:cs typeface="Arial Black"/>
              </a:rPr>
              <a:t>Minimum</a:t>
            </a:r>
            <a:r>
              <a:rPr sz="1000" spc="-10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-20" dirty="0">
                <a:solidFill>
                  <a:srgbClr val="0085CA"/>
                </a:solidFill>
                <a:latin typeface="Arial Black"/>
                <a:cs typeface="Arial Black"/>
              </a:rPr>
              <a:t>size</a:t>
            </a:r>
            <a:endParaRPr sz="1000" dirty="0">
              <a:latin typeface="Arial Black"/>
              <a:cs typeface="Arial Black"/>
            </a:endParaRPr>
          </a:p>
          <a:p>
            <a:pPr marL="12700" marR="34290" algn="just">
              <a:lnSpc>
                <a:spcPct val="125000"/>
              </a:lnSpc>
            </a:pPr>
            <a:r>
              <a:rPr sz="1000" spc="15" dirty="0">
                <a:solidFill>
                  <a:srgbClr val="231F20"/>
                </a:solidFill>
                <a:latin typeface="Verdana"/>
                <a:cs typeface="Verdana"/>
              </a:rPr>
              <a:t>Our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Verdana"/>
                <a:cs typeface="Verdana"/>
              </a:rPr>
              <a:t>logo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Verdana"/>
                <a:cs typeface="Verdana"/>
              </a:rPr>
              <a:t>must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always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Verdana"/>
                <a:cs typeface="Verdana"/>
              </a:rPr>
              <a:t>be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legible,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even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30" dirty="0">
                <a:solidFill>
                  <a:srgbClr val="231F20"/>
                </a:solidFill>
                <a:latin typeface="Verdana"/>
                <a:cs typeface="Verdana"/>
              </a:rPr>
              <a:t>when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used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Verdana"/>
                <a:cs typeface="Verdana"/>
              </a:rPr>
              <a:t>at 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small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45" dirty="0">
                <a:solidFill>
                  <a:srgbClr val="231F20"/>
                </a:solidFill>
                <a:latin typeface="Verdana"/>
                <a:cs typeface="Verdana"/>
              </a:rPr>
              <a:t>sizes.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Verdana"/>
                <a:cs typeface="Verdana"/>
              </a:rPr>
              <a:t>This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means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that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there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is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Verdana"/>
                <a:cs typeface="Verdana"/>
              </a:rPr>
              <a:t>a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40" dirty="0">
                <a:solidFill>
                  <a:srgbClr val="231F20"/>
                </a:solidFill>
                <a:latin typeface="Verdana"/>
                <a:cs typeface="Verdana"/>
              </a:rPr>
              <a:t>minimum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Verdana"/>
                <a:cs typeface="Verdana"/>
              </a:rPr>
              <a:t>size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Verdana"/>
                <a:cs typeface="Verdana"/>
              </a:rPr>
              <a:t>logo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may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Verdana"/>
                <a:cs typeface="Verdana"/>
              </a:rPr>
              <a:t>be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Verdana"/>
                <a:cs typeface="Verdana"/>
              </a:rPr>
              <a:t>scaled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35" dirty="0">
                <a:solidFill>
                  <a:srgbClr val="231F20"/>
                </a:solidFill>
                <a:latin typeface="Verdana"/>
                <a:cs typeface="Verdana"/>
              </a:rPr>
              <a:t>down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Verdana"/>
                <a:cs typeface="Verdana"/>
              </a:rPr>
              <a:t>to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Verdana"/>
                <a:cs typeface="Verdana"/>
              </a:rPr>
              <a:t>on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Verdana"/>
                <a:cs typeface="Verdana"/>
              </a:rPr>
              <a:t>screen</a:t>
            </a:r>
            <a:r>
              <a:rPr sz="1000" spc="-9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Verdana"/>
                <a:cs typeface="Verdana"/>
              </a:rPr>
              <a:t>and</a:t>
            </a:r>
            <a:endParaRPr sz="1000" dirty="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300"/>
              </a:spcBef>
            </a:pPr>
            <a:r>
              <a:rPr sz="1000" dirty="0">
                <a:solidFill>
                  <a:srgbClr val="231F20"/>
                </a:solidFill>
                <a:latin typeface="Verdana"/>
                <a:cs typeface="Verdana"/>
              </a:rPr>
              <a:t>in</a:t>
            </a:r>
            <a:r>
              <a:rPr sz="1000" spc="-6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Verdana"/>
                <a:cs typeface="Verdana"/>
              </a:rPr>
              <a:t>print</a:t>
            </a:r>
            <a:r>
              <a:rPr sz="1000" spc="-10" dirty="0" smtClean="0">
                <a:solidFill>
                  <a:srgbClr val="231F20"/>
                </a:solidFill>
                <a:latin typeface="Verdana"/>
                <a:cs typeface="Verdana"/>
              </a:rPr>
              <a:t>.</a:t>
            </a:r>
            <a:endParaRPr lang="en-US" sz="1000" spc="-10" dirty="0" smtClean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marR="5080">
              <a:lnSpc>
                <a:spcPct val="125000"/>
              </a:lnSpc>
            </a:pPr>
            <a:r>
              <a:rPr lang="zh-TW" altLang="zh-TW" sz="1400" b="1" dirty="0">
                <a:latin typeface="微軟正黑體" pitchFamily="34" charset="-120"/>
                <a:ea typeface="微軟正黑體" pitchFamily="34" charset="-120"/>
              </a:rPr>
              <a:t>最小尺寸</a:t>
            </a:r>
            <a:r>
              <a:rPr lang="en-US" altLang="zh-TW" sz="1400" b="1" dirty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1400" b="1" dirty="0"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sz="1400" dirty="0">
                <a:latin typeface="微軟正黑體" pitchFamily="34" charset="-120"/>
                <a:ea typeface="微軟正黑體" pitchFamily="34" charset="-120"/>
              </a:rPr>
              <a:t>標誌必須保持可讀性，即使縮小使用時仍須清晰</a:t>
            </a:r>
            <a:r>
              <a:rPr lang="zh-TW" altLang="zh-TW" sz="14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sz="1400" b="1" dirty="0">
              <a:latin typeface="微軟正黑體" pitchFamily="34" charset="-120"/>
              <a:ea typeface="微軟正黑體" pitchFamily="34" charset="-120"/>
            </a:endParaRPr>
          </a:p>
          <a:p>
            <a:pPr marL="12700" marR="5080" algn="just">
              <a:lnSpc>
                <a:spcPct val="125000"/>
              </a:lnSpc>
              <a:spcBef>
                <a:spcPts val="300"/>
              </a:spcBef>
            </a:pPr>
            <a:endParaRPr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562796" y="2160003"/>
            <a:ext cx="1368425" cy="2253615"/>
            <a:chOff x="6562796" y="2160003"/>
            <a:chExt cx="1368425" cy="2253615"/>
          </a:xfrm>
        </p:grpSpPr>
        <p:sp>
          <p:nvSpPr>
            <p:cNvPr id="5" name="object 5"/>
            <p:cNvSpPr/>
            <p:nvPr/>
          </p:nvSpPr>
          <p:spPr>
            <a:xfrm>
              <a:off x="6565975" y="2201482"/>
              <a:ext cx="0" cy="2183765"/>
            </a:xfrm>
            <a:custGeom>
              <a:avLst/>
              <a:gdLst/>
              <a:ahLst/>
              <a:cxnLst/>
              <a:rect l="l" t="t" r="r" b="b"/>
              <a:pathLst>
                <a:path h="2183765">
                  <a:moveTo>
                    <a:pt x="0" y="0"/>
                  </a:moveTo>
                  <a:lnTo>
                    <a:pt x="0" y="2183409"/>
                  </a:lnTo>
                </a:path>
              </a:pathLst>
            </a:custGeom>
            <a:ln w="6350">
              <a:solidFill>
                <a:srgbClr val="BCBEC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603798" y="4410428"/>
              <a:ext cx="1299210" cy="0"/>
            </a:xfrm>
            <a:custGeom>
              <a:avLst/>
              <a:gdLst/>
              <a:ahLst/>
              <a:cxnLst/>
              <a:rect l="l" t="t" r="r" b="b"/>
              <a:pathLst>
                <a:path w="1299209">
                  <a:moveTo>
                    <a:pt x="0" y="0"/>
                  </a:moveTo>
                  <a:lnTo>
                    <a:pt x="1298613" y="0"/>
                  </a:lnTo>
                </a:path>
              </a:pathLst>
            </a:custGeom>
            <a:ln w="6350">
              <a:solidFill>
                <a:srgbClr val="BCBEC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927624" y="2188713"/>
              <a:ext cx="0" cy="2183765"/>
            </a:xfrm>
            <a:custGeom>
              <a:avLst/>
              <a:gdLst/>
              <a:ahLst/>
              <a:cxnLst/>
              <a:rect l="l" t="t" r="r" b="b"/>
              <a:pathLst>
                <a:path h="2183765">
                  <a:moveTo>
                    <a:pt x="0" y="2183409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BCBEC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591188" y="2163178"/>
              <a:ext cx="1299210" cy="0"/>
            </a:xfrm>
            <a:custGeom>
              <a:avLst/>
              <a:gdLst/>
              <a:ahLst/>
              <a:cxnLst/>
              <a:rect l="l" t="t" r="r" b="b"/>
              <a:pathLst>
                <a:path w="1299209">
                  <a:moveTo>
                    <a:pt x="1298613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BCBEC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565975" y="2163183"/>
              <a:ext cx="1362075" cy="2247265"/>
            </a:xfrm>
            <a:custGeom>
              <a:avLst/>
              <a:gdLst/>
              <a:ahLst/>
              <a:cxnLst/>
              <a:rect l="l" t="t" r="r" b="b"/>
              <a:pathLst>
                <a:path w="1362075" h="2247265">
                  <a:moveTo>
                    <a:pt x="0" y="2234476"/>
                  </a:moveTo>
                  <a:lnTo>
                    <a:pt x="0" y="2247239"/>
                  </a:lnTo>
                  <a:lnTo>
                    <a:pt x="12611" y="2247239"/>
                  </a:lnTo>
                </a:path>
                <a:path w="1362075" h="2247265">
                  <a:moveTo>
                    <a:pt x="1349044" y="2247239"/>
                  </a:moveTo>
                  <a:lnTo>
                    <a:pt x="1361643" y="2247239"/>
                  </a:lnTo>
                  <a:lnTo>
                    <a:pt x="1361643" y="2234476"/>
                  </a:lnTo>
                </a:path>
                <a:path w="1362075" h="2247265">
                  <a:moveTo>
                    <a:pt x="1361643" y="12763"/>
                  </a:moveTo>
                  <a:lnTo>
                    <a:pt x="1361643" y="0"/>
                  </a:lnTo>
                  <a:lnTo>
                    <a:pt x="1349044" y="0"/>
                  </a:lnTo>
                </a:path>
                <a:path w="1362075" h="2247265">
                  <a:moveTo>
                    <a:pt x="12611" y="0"/>
                  </a:moveTo>
                  <a:lnTo>
                    <a:pt x="0" y="0"/>
                  </a:lnTo>
                  <a:lnTo>
                    <a:pt x="0" y="12763"/>
                  </a:lnTo>
                </a:path>
              </a:pathLst>
            </a:custGeom>
            <a:ln w="6350">
              <a:solidFill>
                <a:srgbClr val="BCB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62789" y="2165413"/>
              <a:ext cx="1353820" cy="1556385"/>
            </a:xfrm>
            <a:custGeom>
              <a:avLst/>
              <a:gdLst/>
              <a:ahLst/>
              <a:cxnLst/>
              <a:rect l="l" t="t" r="r" b="b"/>
              <a:pathLst>
                <a:path w="1353820" h="1556385">
                  <a:moveTo>
                    <a:pt x="287997" y="847382"/>
                  </a:moveTo>
                  <a:lnTo>
                    <a:pt x="270141" y="802220"/>
                  </a:lnTo>
                  <a:lnTo>
                    <a:pt x="230632" y="783386"/>
                  </a:lnTo>
                  <a:lnTo>
                    <a:pt x="213855" y="783386"/>
                  </a:lnTo>
                  <a:lnTo>
                    <a:pt x="213855" y="866508"/>
                  </a:lnTo>
                  <a:lnTo>
                    <a:pt x="213855" y="876261"/>
                  </a:lnTo>
                  <a:lnTo>
                    <a:pt x="178739" y="902017"/>
                  </a:lnTo>
                  <a:lnTo>
                    <a:pt x="108496" y="902017"/>
                  </a:lnTo>
                  <a:lnTo>
                    <a:pt x="108496" y="901636"/>
                  </a:lnTo>
                  <a:lnTo>
                    <a:pt x="95770" y="900531"/>
                  </a:lnTo>
                  <a:lnTo>
                    <a:pt x="84493" y="896518"/>
                  </a:lnTo>
                  <a:lnTo>
                    <a:pt x="76441" y="888631"/>
                  </a:lnTo>
                  <a:lnTo>
                    <a:pt x="73469" y="876261"/>
                  </a:lnTo>
                  <a:lnTo>
                    <a:pt x="73367" y="840752"/>
                  </a:lnTo>
                  <a:lnTo>
                    <a:pt x="178739" y="840752"/>
                  </a:lnTo>
                  <a:lnTo>
                    <a:pt x="191477" y="841870"/>
                  </a:lnTo>
                  <a:lnTo>
                    <a:pt x="202742" y="845883"/>
                  </a:lnTo>
                  <a:lnTo>
                    <a:pt x="210781" y="853757"/>
                  </a:lnTo>
                  <a:lnTo>
                    <a:pt x="213855" y="866508"/>
                  </a:lnTo>
                  <a:lnTo>
                    <a:pt x="213855" y="783386"/>
                  </a:lnTo>
                  <a:lnTo>
                    <a:pt x="73367" y="783386"/>
                  </a:lnTo>
                  <a:lnTo>
                    <a:pt x="73367" y="761136"/>
                  </a:lnTo>
                  <a:lnTo>
                    <a:pt x="76441" y="748398"/>
                  </a:lnTo>
                  <a:lnTo>
                    <a:pt x="84493" y="740511"/>
                  </a:lnTo>
                  <a:lnTo>
                    <a:pt x="95770" y="736498"/>
                  </a:lnTo>
                  <a:lnTo>
                    <a:pt x="108496" y="735380"/>
                  </a:lnTo>
                  <a:lnTo>
                    <a:pt x="255612" y="735380"/>
                  </a:lnTo>
                  <a:lnTo>
                    <a:pt x="268020" y="732853"/>
                  </a:lnTo>
                  <a:lnTo>
                    <a:pt x="278206" y="725970"/>
                  </a:lnTo>
                  <a:lnTo>
                    <a:pt x="285089" y="715797"/>
                  </a:lnTo>
                  <a:lnTo>
                    <a:pt x="287616" y="703389"/>
                  </a:lnTo>
                  <a:lnTo>
                    <a:pt x="285089" y="690981"/>
                  </a:lnTo>
                  <a:lnTo>
                    <a:pt x="278206" y="680808"/>
                  </a:lnTo>
                  <a:lnTo>
                    <a:pt x="268020" y="673925"/>
                  </a:lnTo>
                  <a:lnTo>
                    <a:pt x="255612" y="671385"/>
                  </a:lnTo>
                  <a:lnTo>
                    <a:pt x="64008" y="671385"/>
                  </a:lnTo>
                  <a:lnTo>
                    <a:pt x="39192" y="676402"/>
                  </a:lnTo>
                  <a:lnTo>
                    <a:pt x="18834" y="690067"/>
                  </a:lnTo>
                  <a:lnTo>
                    <a:pt x="5067" y="710412"/>
                  </a:lnTo>
                  <a:lnTo>
                    <a:pt x="0" y="735380"/>
                  </a:lnTo>
                  <a:lnTo>
                    <a:pt x="76" y="902017"/>
                  </a:lnTo>
                  <a:lnTo>
                    <a:pt x="5003" y="926452"/>
                  </a:lnTo>
                  <a:lnTo>
                    <a:pt x="18681" y="946810"/>
                  </a:lnTo>
                  <a:lnTo>
                    <a:pt x="39103" y="960628"/>
                  </a:lnTo>
                  <a:lnTo>
                    <a:pt x="39293" y="960628"/>
                  </a:lnTo>
                  <a:lnTo>
                    <a:pt x="64008" y="965631"/>
                  </a:lnTo>
                  <a:lnTo>
                    <a:pt x="224002" y="965631"/>
                  </a:lnTo>
                  <a:lnTo>
                    <a:pt x="248818" y="960628"/>
                  </a:lnTo>
                  <a:lnTo>
                    <a:pt x="269176" y="946950"/>
                  </a:lnTo>
                  <a:lnTo>
                    <a:pt x="282943" y="926617"/>
                  </a:lnTo>
                  <a:lnTo>
                    <a:pt x="287921" y="902017"/>
                  </a:lnTo>
                  <a:lnTo>
                    <a:pt x="287997" y="847382"/>
                  </a:lnTo>
                  <a:close/>
                </a:path>
                <a:path w="1353820" h="1556385">
                  <a:moveTo>
                    <a:pt x="834250" y="32385"/>
                  </a:moveTo>
                  <a:lnTo>
                    <a:pt x="831723" y="19977"/>
                  </a:lnTo>
                  <a:lnTo>
                    <a:pt x="824839" y="9791"/>
                  </a:lnTo>
                  <a:lnTo>
                    <a:pt x="814654" y="2908"/>
                  </a:lnTo>
                  <a:lnTo>
                    <a:pt x="802246" y="381"/>
                  </a:lnTo>
                  <a:lnTo>
                    <a:pt x="789838" y="2908"/>
                  </a:lnTo>
                  <a:lnTo>
                    <a:pt x="779665" y="9791"/>
                  </a:lnTo>
                  <a:lnTo>
                    <a:pt x="772782" y="19977"/>
                  </a:lnTo>
                  <a:lnTo>
                    <a:pt x="770255" y="32385"/>
                  </a:lnTo>
                  <a:lnTo>
                    <a:pt x="770255" y="179501"/>
                  </a:lnTo>
                  <a:lnTo>
                    <a:pt x="769137" y="192227"/>
                  </a:lnTo>
                  <a:lnTo>
                    <a:pt x="765124" y="203504"/>
                  </a:lnTo>
                  <a:lnTo>
                    <a:pt x="757250" y="211556"/>
                  </a:lnTo>
                  <a:lnTo>
                    <a:pt x="744499" y="214630"/>
                  </a:lnTo>
                  <a:lnTo>
                    <a:pt x="722249" y="214630"/>
                  </a:lnTo>
                  <a:lnTo>
                    <a:pt x="722249" y="74142"/>
                  </a:lnTo>
                  <a:lnTo>
                    <a:pt x="722249" y="57365"/>
                  </a:lnTo>
                  <a:lnTo>
                    <a:pt x="717181" y="36220"/>
                  </a:lnTo>
                  <a:lnTo>
                    <a:pt x="703414" y="17856"/>
                  </a:lnTo>
                  <a:lnTo>
                    <a:pt x="683069" y="4902"/>
                  </a:lnTo>
                  <a:lnTo>
                    <a:pt x="664883" y="1320"/>
                  </a:lnTo>
                  <a:lnTo>
                    <a:pt x="664883" y="109258"/>
                  </a:lnTo>
                  <a:lnTo>
                    <a:pt x="664883" y="214630"/>
                  </a:lnTo>
                  <a:lnTo>
                    <a:pt x="629767" y="214630"/>
                  </a:lnTo>
                  <a:lnTo>
                    <a:pt x="617016" y="211556"/>
                  </a:lnTo>
                  <a:lnTo>
                    <a:pt x="609130" y="203504"/>
                  </a:lnTo>
                  <a:lnTo>
                    <a:pt x="605129" y="192227"/>
                  </a:lnTo>
                  <a:lnTo>
                    <a:pt x="604012" y="179501"/>
                  </a:lnTo>
                  <a:lnTo>
                    <a:pt x="603618" y="179501"/>
                  </a:lnTo>
                  <a:lnTo>
                    <a:pt x="603618" y="109258"/>
                  </a:lnTo>
                  <a:lnTo>
                    <a:pt x="604735" y="96520"/>
                  </a:lnTo>
                  <a:lnTo>
                    <a:pt x="608736" y="85255"/>
                  </a:lnTo>
                  <a:lnTo>
                    <a:pt x="616623" y="77216"/>
                  </a:lnTo>
                  <a:lnTo>
                    <a:pt x="629373" y="74142"/>
                  </a:lnTo>
                  <a:lnTo>
                    <a:pt x="639127" y="74142"/>
                  </a:lnTo>
                  <a:lnTo>
                    <a:pt x="651878" y="77216"/>
                  </a:lnTo>
                  <a:lnTo>
                    <a:pt x="659765" y="85255"/>
                  </a:lnTo>
                  <a:lnTo>
                    <a:pt x="663765" y="96520"/>
                  </a:lnTo>
                  <a:lnTo>
                    <a:pt x="664883" y="109258"/>
                  </a:lnTo>
                  <a:lnTo>
                    <a:pt x="664883" y="1320"/>
                  </a:lnTo>
                  <a:lnTo>
                    <a:pt x="658253" y="0"/>
                  </a:lnTo>
                  <a:lnTo>
                    <a:pt x="604012" y="0"/>
                  </a:lnTo>
                  <a:lnTo>
                    <a:pt x="579018" y="5054"/>
                  </a:lnTo>
                  <a:lnTo>
                    <a:pt x="558685" y="18821"/>
                  </a:lnTo>
                  <a:lnTo>
                    <a:pt x="545007" y="39179"/>
                  </a:lnTo>
                  <a:lnTo>
                    <a:pt x="540004" y="63995"/>
                  </a:lnTo>
                  <a:lnTo>
                    <a:pt x="540004" y="223989"/>
                  </a:lnTo>
                  <a:lnTo>
                    <a:pt x="545033" y="248805"/>
                  </a:lnTo>
                  <a:lnTo>
                    <a:pt x="545058" y="248970"/>
                  </a:lnTo>
                  <a:lnTo>
                    <a:pt x="558736" y="269163"/>
                  </a:lnTo>
                  <a:lnTo>
                    <a:pt x="558838" y="269316"/>
                  </a:lnTo>
                  <a:lnTo>
                    <a:pt x="579183" y="282994"/>
                  </a:lnTo>
                  <a:lnTo>
                    <a:pt x="604012" y="287997"/>
                  </a:lnTo>
                  <a:lnTo>
                    <a:pt x="770255" y="287997"/>
                  </a:lnTo>
                  <a:lnTo>
                    <a:pt x="794956" y="282994"/>
                  </a:lnTo>
                  <a:lnTo>
                    <a:pt x="795147" y="282994"/>
                  </a:lnTo>
                  <a:lnTo>
                    <a:pt x="815568" y="269163"/>
                  </a:lnTo>
                  <a:lnTo>
                    <a:pt x="829132" y="248970"/>
                  </a:lnTo>
                  <a:lnTo>
                    <a:pt x="829246" y="248805"/>
                  </a:lnTo>
                  <a:lnTo>
                    <a:pt x="834250" y="223989"/>
                  </a:lnTo>
                  <a:lnTo>
                    <a:pt x="834250" y="214630"/>
                  </a:lnTo>
                  <a:lnTo>
                    <a:pt x="834250" y="32385"/>
                  </a:lnTo>
                  <a:close/>
                </a:path>
                <a:path w="1353820" h="1556385">
                  <a:moveTo>
                    <a:pt x="1353604" y="1437792"/>
                  </a:moveTo>
                  <a:lnTo>
                    <a:pt x="1352283" y="1431163"/>
                  </a:lnTo>
                  <a:lnTo>
                    <a:pt x="1348701" y="1412976"/>
                  </a:lnTo>
                  <a:lnTo>
                    <a:pt x="1335747" y="1392618"/>
                  </a:lnTo>
                  <a:lnTo>
                    <a:pt x="1317383" y="1378851"/>
                  </a:lnTo>
                  <a:lnTo>
                    <a:pt x="1296238" y="1373797"/>
                  </a:lnTo>
                  <a:lnTo>
                    <a:pt x="1279461" y="1373797"/>
                  </a:lnTo>
                  <a:lnTo>
                    <a:pt x="1279461" y="1456918"/>
                  </a:lnTo>
                  <a:lnTo>
                    <a:pt x="1279461" y="1466672"/>
                  </a:lnTo>
                  <a:lnTo>
                    <a:pt x="1276477" y="1479029"/>
                  </a:lnTo>
                  <a:lnTo>
                    <a:pt x="1276388" y="1479423"/>
                  </a:lnTo>
                  <a:lnTo>
                    <a:pt x="1268336" y="1487309"/>
                  </a:lnTo>
                  <a:lnTo>
                    <a:pt x="1257071" y="1491310"/>
                  </a:lnTo>
                  <a:lnTo>
                    <a:pt x="1244346" y="1492427"/>
                  </a:lnTo>
                  <a:lnTo>
                    <a:pt x="1174102" y="1492427"/>
                  </a:lnTo>
                  <a:lnTo>
                    <a:pt x="1174102" y="1492046"/>
                  </a:lnTo>
                  <a:lnTo>
                    <a:pt x="1161364" y="1490929"/>
                  </a:lnTo>
                  <a:lnTo>
                    <a:pt x="1150099" y="1486916"/>
                  </a:lnTo>
                  <a:lnTo>
                    <a:pt x="1142047" y="1479029"/>
                  </a:lnTo>
                  <a:lnTo>
                    <a:pt x="1139063" y="1466672"/>
                  </a:lnTo>
                  <a:lnTo>
                    <a:pt x="1138974" y="1431163"/>
                  </a:lnTo>
                  <a:lnTo>
                    <a:pt x="1244346" y="1431163"/>
                  </a:lnTo>
                  <a:lnTo>
                    <a:pt x="1257071" y="1432267"/>
                  </a:lnTo>
                  <a:lnTo>
                    <a:pt x="1268336" y="1436281"/>
                  </a:lnTo>
                  <a:lnTo>
                    <a:pt x="1276388" y="1444167"/>
                  </a:lnTo>
                  <a:lnTo>
                    <a:pt x="1279461" y="1456918"/>
                  </a:lnTo>
                  <a:lnTo>
                    <a:pt x="1279461" y="1373797"/>
                  </a:lnTo>
                  <a:lnTo>
                    <a:pt x="1138974" y="1373797"/>
                  </a:lnTo>
                  <a:lnTo>
                    <a:pt x="1138974" y="1351546"/>
                  </a:lnTo>
                  <a:lnTo>
                    <a:pt x="1142047" y="1338795"/>
                  </a:lnTo>
                  <a:lnTo>
                    <a:pt x="1150099" y="1330909"/>
                  </a:lnTo>
                  <a:lnTo>
                    <a:pt x="1161364" y="1326908"/>
                  </a:lnTo>
                  <a:lnTo>
                    <a:pt x="1174102" y="1325791"/>
                  </a:lnTo>
                  <a:lnTo>
                    <a:pt x="1321219" y="1325791"/>
                  </a:lnTo>
                  <a:lnTo>
                    <a:pt x="1333627" y="1323251"/>
                  </a:lnTo>
                  <a:lnTo>
                    <a:pt x="1343799" y="1316367"/>
                  </a:lnTo>
                  <a:lnTo>
                    <a:pt x="1350683" y="1306195"/>
                  </a:lnTo>
                  <a:lnTo>
                    <a:pt x="1353223" y="1293799"/>
                  </a:lnTo>
                  <a:lnTo>
                    <a:pt x="1350683" y="1281379"/>
                  </a:lnTo>
                  <a:lnTo>
                    <a:pt x="1343799" y="1271206"/>
                  </a:lnTo>
                  <a:lnTo>
                    <a:pt x="1333627" y="1264323"/>
                  </a:lnTo>
                  <a:lnTo>
                    <a:pt x="1321219" y="1261795"/>
                  </a:lnTo>
                  <a:lnTo>
                    <a:pt x="1129614" y="1261795"/>
                  </a:lnTo>
                  <a:lnTo>
                    <a:pt x="1104785" y="1266799"/>
                  </a:lnTo>
                  <a:lnTo>
                    <a:pt x="1084427" y="1280477"/>
                  </a:lnTo>
                  <a:lnTo>
                    <a:pt x="1070660" y="1300810"/>
                  </a:lnTo>
                  <a:lnTo>
                    <a:pt x="1065606" y="1325791"/>
                  </a:lnTo>
                  <a:lnTo>
                    <a:pt x="1065682" y="1492427"/>
                  </a:lnTo>
                  <a:lnTo>
                    <a:pt x="1070610" y="1516849"/>
                  </a:lnTo>
                  <a:lnTo>
                    <a:pt x="1084287" y="1537208"/>
                  </a:lnTo>
                  <a:lnTo>
                    <a:pt x="1104709" y="1551038"/>
                  </a:lnTo>
                  <a:lnTo>
                    <a:pt x="1104900" y="1551038"/>
                  </a:lnTo>
                  <a:lnTo>
                    <a:pt x="1129614" y="1556042"/>
                  </a:lnTo>
                  <a:lnTo>
                    <a:pt x="1289608" y="1556042"/>
                  </a:lnTo>
                  <a:lnTo>
                    <a:pt x="1314424" y="1551038"/>
                  </a:lnTo>
                  <a:lnTo>
                    <a:pt x="1334770" y="1537360"/>
                  </a:lnTo>
                  <a:lnTo>
                    <a:pt x="1348536" y="1517015"/>
                  </a:lnTo>
                  <a:lnTo>
                    <a:pt x="1353515" y="1492427"/>
                  </a:lnTo>
                  <a:lnTo>
                    <a:pt x="1353604" y="1437792"/>
                  </a:lnTo>
                  <a:close/>
                </a:path>
              </a:pathLst>
            </a:custGeom>
            <a:solidFill>
              <a:srgbClr val="E6E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42137" y="3813992"/>
              <a:ext cx="781314" cy="59240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920209" y="2444157"/>
              <a:ext cx="332740" cy="746125"/>
            </a:xfrm>
            <a:custGeom>
              <a:avLst/>
              <a:gdLst/>
              <a:ahLst/>
              <a:cxnLst/>
              <a:rect l="l" t="t" r="r" b="b"/>
              <a:pathLst>
                <a:path w="332740" h="746125">
                  <a:moveTo>
                    <a:pt x="62687" y="117879"/>
                  </a:moveTo>
                  <a:lnTo>
                    <a:pt x="37938" y="122621"/>
                  </a:lnTo>
                  <a:lnTo>
                    <a:pt x="38282" y="122621"/>
                  </a:lnTo>
                  <a:lnTo>
                    <a:pt x="17880" y="136338"/>
                  </a:lnTo>
                  <a:lnTo>
                    <a:pt x="4741" y="156158"/>
                  </a:lnTo>
                  <a:lnTo>
                    <a:pt x="0" y="179464"/>
                  </a:lnTo>
                  <a:lnTo>
                    <a:pt x="4649" y="203732"/>
                  </a:lnTo>
                  <a:lnTo>
                    <a:pt x="20661" y="243064"/>
                  </a:lnTo>
                  <a:lnTo>
                    <a:pt x="144628" y="549558"/>
                  </a:lnTo>
                  <a:lnTo>
                    <a:pt x="198934" y="683373"/>
                  </a:lnTo>
                  <a:lnTo>
                    <a:pt x="222362" y="722461"/>
                  </a:lnTo>
                  <a:lnTo>
                    <a:pt x="270270" y="745603"/>
                  </a:lnTo>
                  <a:lnTo>
                    <a:pt x="297444" y="740736"/>
                  </a:lnTo>
                  <a:lnTo>
                    <a:pt x="316896" y="727438"/>
                  </a:lnTo>
                  <a:lnTo>
                    <a:pt x="328593" y="707665"/>
                  </a:lnTo>
                  <a:lnTo>
                    <a:pt x="332500" y="683373"/>
                  </a:lnTo>
                  <a:lnTo>
                    <a:pt x="332500" y="370318"/>
                  </a:lnTo>
                  <a:lnTo>
                    <a:pt x="208421" y="370318"/>
                  </a:lnTo>
                  <a:lnTo>
                    <a:pt x="119622" y="156298"/>
                  </a:lnTo>
                  <a:lnTo>
                    <a:pt x="105813" y="135759"/>
                  </a:lnTo>
                  <a:lnTo>
                    <a:pt x="85993" y="122621"/>
                  </a:lnTo>
                  <a:lnTo>
                    <a:pt x="62687" y="117879"/>
                  </a:lnTo>
                  <a:close/>
                </a:path>
                <a:path w="332740" h="746125">
                  <a:moveTo>
                    <a:pt x="270460" y="0"/>
                  </a:moveTo>
                  <a:lnTo>
                    <a:pt x="246255" y="4882"/>
                  </a:lnTo>
                  <a:lnTo>
                    <a:pt x="246440" y="4882"/>
                  </a:lnTo>
                  <a:lnTo>
                    <a:pt x="226729" y="18127"/>
                  </a:lnTo>
                  <a:lnTo>
                    <a:pt x="213342" y="37900"/>
                  </a:lnTo>
                  <a:lnTo>
                    <a:pt x="208421" y="62191"/>
                  </a:lnTo>
                  <a:lnTo>
                    <a:pt x="208421" y="370318"/>
                  </a:lnTo>
                  <a:lnTo>
                    <a:pt x="332500" y="370318"/>
                  </a:lnTo>
                  <a:lnTo>
                    <a:pt x="332500" y="62191"/>
                  </a:lnTo>
                  <a:lnTo>
                    <a:pt x="327632" y="38060"/>
                  </a:lnTo>
                  <a:lnTo>
                    <a:pt x="314334" y="18270"/>
                  </a:lnTo>
                  <a:lnTo>
                    <a:pt x="294561" y="4882"/>
                  </a:lnTo>
                  <a:lnTo>
                    <a:pt x="270460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848869" y="2562148"/>
              <a:ext cx="777875" cy="1150620"/>
            </a:xfrm>
            <a:custGeom>
              <a:avLst/>
              <a:gdLst/>
              <a:ahLst/>
              <a:cxnLst/>
              <a:rect l="l" t="t" r="r" b="b"/>
              <a:pathLst>
                <a:path w="777875" h="1150620">
                  <a:moveTo>
                    <a:pt x="278333" y="752830"/>
                  </a:moveTo>
                  <a:lnTo>
                    <a:pt x="119621" y="355549"/>
                  </a:lnTo>
                  <a:lnTo>
                    <a:pt x="85991" y="321868"/>
                  </a:lnTo>
                  <a:lnTo>
                    <a:pt x="62687" y="317131"/>
                  </a:lnTo>
                  <a:lnTo>
                    <a:pt x="38417" y="321779"/>
                  </a:lnTo>
                  <a:lnTo>
                    <a:pt x="17868" y="335584"/>
                  </a:lnTo>
                  <a:lnTo>
                    <a:pt x="4737" y="355409"/>
                  </a:lnTo>
                  <a:lnTo>
                    <a:pt x="0" y="378714"/>
                  </a:lnTo>
                  <a:lnTo>
                    <a:pt x="4648" y="402983"/>
                  </a:lnTo>
                  <a:lnTo>
                    <a:pt x="158711" y="775995"/>
                  </a:lnTo>
                  <a:lnTo>
                    <a:pt x="172516" y="796531"/>
                  </a:lnTo>
                  <a:lnTo>
                    <a:pt x="192328" y="809675"/>
                  </a:lnTo>
                  <a:lnTo>
                    <a:pt x="215646" y="814412"/>
                  </a:lnTo>
                  <a:lnTo>
                    <a:pt x="239915" y="809764"/>
                  </a:lnTo>
                  <a:lnTo>
                    <a:pt x="260451" y="795959"/>
                  </a:lnTo>
                  <a:lnTo>
                    <a:pt x="273583" y="776135"/>
                  </a:lnTo>
                  <a:lnTo>
                    <a:pt x="278333" y="752830"/>
                  </a:lnTo>
                  <a:close/>
                </a:path>
                <a:path w="777875" h="1150620">
                  <a:moveTo>
                    <a:pt x="466064" y="926261"/>
                  </a:moveTo>
                  <a:lnTo>
                    <a:pt x="461200" y="902131"/>
                  </a:lnTo>
                  <a:lnTo>
                    <a:pt x="447903" y="882345"/>
                  </a:lnTo>
                  <a:lnTo>
                    <a:pt x="428129" y="868946"/>
                  </a:lnTo>
                  <a:lnTo>
                    <a:pt x="403834" y="864031"/>
                  </a:lnTo>
                  <a:lnTo>
                    <a:pt x="217512" y="864031"/>
                  </a:lnTo>
                  <a:lnTo>
                    <a:pt x="205447" y="866495"/>
                  </a:lnTo>
                  <a:lnTo>
                    <a:pt x="195554" y="873188"/>
                  </a:lnTo>
                  <a:lnTo>
                    <a:pt x="188861" y="883081"/>
                  </a:lnTo>
                  <a:lnTo>
                    <a:pt x="186397" y="895146"/>
                  </a:lnTo>
                  <a:lnTo>
                    <a:pt x="188861" y="907211"/>
                  </a:lnTo>
                  <a:lnTo>
                    <a:pt x="195554" y="917105"/>
                  </a:lnTo>
                  <a:lnTo>
                    <a:pt x="205447" y="923798"/>
                  </a:lnTo>
                  <a:lnTo>
                    <a:pt x="217512" y="926261"/>
                  </a:lnTo>
                  <a:lnTo>
                    <a:pt x="360578" y="926261"/>
                  </a:lnTo>
                  <a:lnTo>
                    <a:pt x="372960" y="927354"/>
                  </a:lnTo>
                  <a:lnTo>
                    <a:pt x="383921" y="931240"/>
                  </a:lnTo>
                  <a:lnTo>
                    <a:pt x="391744" y="938911"/>
                  </a:lnTo>
                  <a:lnTo>
                    <a:pt x="394728" y="951306"/>
                  </a:lnTo>
                  <a:lnTo>
                    <a:pt x="391744" y="963701"/>
                  </a:lnTo>
                  <a:lnTo>
                    <a:pt x="383921" y="971372"/>
                  </a:lnTo>
                  <a:lnTo>
                    <a:pt x="372960" y="975271"/>
                  </a:lnTo>
                  <a:lnTo>
                    <a:pt x="360578" y="976350"/>
                  </a:lnTo>
                  <a:lnTo>
                    <a:pt x="248627" y="976350"/>
                  </a:lnTo>
                  <a:lnTo>
                    <a:pt x="224497" y="980744"/>
                  </a:lnTo>
                  <a:lnTo>
                    <a:pt x="204711" y="993000"/>
                  </a:lnTo>
                  <a:lnTo>
                    <a:pt x="191325" y="1011732"/>
                  </a:lnTo>
                  <a:lnTo>
                    <a:pt x="186397" y="1035545"/>
                  </a:lnTo>
                  <a:lnTo>
                    <a:pt x="186397" y="1150531"/>
                  </a:lnTo>
                  <a:lnTo>
                    <a:pt x="434949" y="1150531"/>
                  </a:lnTo>
                  <a:lnTo>
                    <a:pt x="447027" y="1148067"/>
                  </a:lnTo>
                  <a:lnTo>
                    <a:pt x="456920" y="1141374"/>
                  </a:lnTo>
                  <a:lnTo>
                    <a:pt x="463613" y="1131481"/>
                  </a:lnTo>
                  <a:lnTo>
                    <a:pt x="466064" y="1119416"/>
                  </a:lnTo>
                  <a:lnTo>
                    <a:pt x="463613" y="1107351"/>
                  </a:lnTo>
                  <a:lnTo>
                    <a:pt x="456920" y="1097457"/>
                  </a:lnTo>
                  <a:lnTo>
                    <a:pt x="447027" y="1090764"/>
                  </a:lnTo>
                  <a:lnTo>
                    <a:pt x="434949" y="1088301"/>
                  </a:lnTo>
                  <a:lnTo>
                    <a:pt x="257746" y="1088301"/>
                  </a:lnTo>
                  <a:lnTo>
                    <a:pt x="257746" y="1060221"/>
                  </a:lnTo>
                  <a:lnTo>
                    <a:pt x="260743" y="1047813"/>
                  </a:lnTo>
                  <a:lnTo>
                    <a:pt x="268566" y="1040142"/>
                  </a:lnTo>
                  <a:lnTo>
                    <a:pt x="279514" y="1036256"/>
                  </a:lnTo>
                  <a:lnTo>
                    <a:pt x="291896" y="1035164"/>
                  </a:lnTo>
                  <a:lnTo>
                    <a:pt x="403834" y="1035164"/>
                  </a:lnTo>
                  <a:lnTo>
                    <a:pt x="427964" y="1030300"/>
                  </a:lnTo>
                  <a:lnTo>
                    <a:pt x="447763" y="1017003"/>
                  </a:lnTo>
                  <a:lnTo>
                    <a:pt x="461149" y="997229"/>
                  </a:lnTo>
                  <a:lnTo>
                    <a:pt x="466064" y="972934"/>
                  </a:lnTo>
                  <a:lnTo>
                    <a:pt x="466064" y="926261"/>
                  </a:lnTo>
                  <a:close/>
                </a:path>
                <a:path w="777875" h="1150620">
                  <a:moveTo>
                    <a:pt x="776846" y="192760"/>
                  </a:moveTo>
                  <a:lnTo>
                    <a:pt x="771982" y="168630"/>
                  </a:lnTo>
                  <a:lnTo>
                    <a:pt x="758685" y="148831"/>
                  </a:lnTo>
                  <a:lnTo>
                    <a:pt x="738911" y="135445"/>
                  </a:lnTo>
                  <a:lnTo>
                    <a:pt x="714616" y="130530"/>
                  </a:lnTo>
                  <a:lnTo>
                    <a:pt x="690486" y="135394"/>
                  </a:lnTo>
                  <a:lnTo>
                    <a:pt x="670699" y="148691"/>
                  </a:lnTo>
                  <a:lnTo>
                    <a:pt x="657313" y="168465"/>
                  </a:lnTo>
                  <a:lnTo>
                    <a:pt x="652386" y="192760"/>
                  </a:lnTo>
                  <a:lnTo>
                    <a:pt x="652386" y="503542"/>
                  </a:lnTo>
                  <a:lnTo>
                    <a:pt x="621271" y="503542"/>
                  </a:lnTo>
                  <a:lnTo>
                    <a:pt x="609206" y="501078"/>
                  </a:lnTo>
                  <a:lnTo>
                    <a:pt x="599313" y="494385"/>
                  </a:lnTo>
                  <a:lnTo>
                    <a:pt x="592620" y="484492"/>
                  </a:lnTo>
                  <a:lnTo>
                    <a:pt x="590156" y="472427"/>
                  </a:lnTo>
                  <a:lnTo>
                    <a:pt x="590156" y="62230"/>
                  </a:lnTo>
                  <a:lnTo>
                    <a:pt x="585292" y="38100"/>
                  </a:lnTo>
                  <a:lnTo>
                    <a:pt x="571982" y="18300"/>
                  </a:lnTo>
                  <a:lnTo>
                    <a:pt x="552208" y="4914"/>
                  </a:lnTo>
                  <a:lnTo>
                    <a:pt x="527913" y="0"/>
                  </a:lnTo>
                  <a:lnTo>
                    <a:pt x="503631" y="4864"/>
                  </a:lnTo>
                  <a:lnTo>
                    <a:pt x="483857" y="18161"/>
                  </a:lnTo>
                  <a:lnTo>
                    <a:pt x="470560" y="37934"/>
                  </a:lnTo>
                  <a:lnTo>
                    <a:pt x="465683" y="62230"/>
                  </a:lnTo>
                  <a:lnTo>
                    <a:pt x="465683" y="550214"/>
                  </a:lnTo>
                  <a:lnTo>
                    <a:pt x="471817" y="580453"/>
                  </a:lnTo>
                  <a:lnTo>
                    <a:pt x="488505" y="605193"/>
                  </a:lnTo>
                  <a:lnTo>
                    <a:pt x="513232" y="621880"/>
                  </a:lnTo>
                  <a:lnTo>
                    <a:pt x="543483" y="628015"/>
                  </a:lnTo>
                  <a:lnTo>
                    <a:pt x="652386" y="628015"/>
                  </a:lnTo>
                  <a:lnTo>
                    <a:pt x="652386" y="690245"/>
                  </a:lnTo>
                  <a:lnTo>
                    <a:pt x="403834" y="690245"/>
                  </a:lnTo>
                  <a:lnTo>
                    <a:pt x="379704" y="695109"/>
                  </a:lnTo>
                  <a:lnTo>
                    <a:pt x="359918" y="708406"/>
                  </a:lnTo>
                  <a:lnTo>
                    <a:pt x="346532" y="728179"/>
                  </a:lnTo>
                  <a:lnTo>
                    <a:pt x="341604" y="752475"/>
                  </a:lnTo>
                  <a:lnTo>
                    <a:pt x="346481" y="776757"/>
                  </a:lnTo>
                  <a:lnTo>
                    <a:pt x="359778" y="796531"/>
                  </a:lnTo>
                  <a:lnTo>
                    <a:pt x="379552" y="809828"/>
                  </a:lnTo>
                  <a:lnTo>
                    <a:pt x="403834" y="814705"/>
                  </a:lnTo>
                  <a:lnTo>
                    <a:pt x="714616" y="814705"/>
                  </a:lnTo>
                  <a:lnTo>
                    <a:pt x="738746" y="809828"/>
                  </a:lnTo>
                  <a:lnTo>
                    <a:pt x="758545" y="796531"/>
                  </a:lnTo>
                  <a:lnTo>
                    <a:pt x="771931" y="776757"/>
                  </a:lnTo>
                  <a:lnTo>
                    <a:pt x="776846" y="752475"/>
                  </a:lnTo>
                  <a:lnTo>
                    <a:pt x="776846" y="192760"/>
                  </a:lnTo>
                  <a:close/>
                </a:path>
                <a:path w="777875" h="1150620">
                  <a:moveTo>
                    <a:pt x="777608" y="1035177"/>
                  </a:moveTo>
                  <a:lnTo>
                    <a:pt x="760247" y="991247"/>
                  </a:lnTo>
                  <a:lnTo>
                    <a:pt x="721829" y="972947"/>
                  </a:lnTo>
                  <a:lnTo>
                    <a:pt x="705510" y="972947"/>
                  </a:lnTo>
                  <a:lnTo>
                    <a:pt x="705510" y="1053769"/>
                  </a:lnTo>
                  <a:lnTo>
                    <a:pt x="705510" y="1063256"/>
                  </a:lnTo>
                  <a:lnTo>
                    <a:pt x="702614" y="1075270"/>
                  </a:lnTo>
                  <a:lnTo>
                    <a:pt x="702525" y="1075651"/>
                  </a:lnTo>
                  <a:lnTo>
                    <a:pt x="694702" y="1083310"/>
                  </a:lnTo>
                  <a:lnTo>
                    <a:pt x="683742" y="1087208"/>
                  </a:lnTo>
                  <a:lnTo>
                    <a:pt x="671360" y="1088301"/>
                  </a:lnTo>
                  <a:lnTo>
                    <a:pt x="603059" y="1088301"/>
                  </a:lnTo>
                  <a:lnTo>
                    <a:pt x="603059" y="1087920"/>
                  </a:lnTo>
                  <a:lnTo>
                    <a:pt x="590677" y="1086827"/>
                  </a:lnTo>
                  <a:lnTo>
                    <a:pt x="579716" y="1082941"/>
                  </a:lnTo>
                  <a:lnTo>
                    <a:pt x="571893" y="1075270"/>
                  </a:lnTo>
                  <a:lnTo>
                    <a:pt x="568998" y="1063256"/>
                  </a:lnTo>
                  <a:lnTo>
                    <a:pt x="568909" y="1028725"/>
                  </a:lnTo>
                  <a:lnTo>
                    <a:pt x="671360" y="1028725"/>
                  </a:lnTo>
                  <a:lnTo>
                    <a:pt x="683742" y="1029804"/>
                  </a:lnTo>
                  <a:lnTo>
                    <a:pt x="694702" y="1033703"/>
                  </a:lnTo>
                  <a:lnTo>
                    <a:pt x="702525" y="1041361"/>
                  </a:lnTo>
                  <a:lnTo>
                    <a:pt x="705510" y="1053769"/>
                  </a:lnTo>
                  <a:lnTo>
                    <a:pt x="705510" y="972947"/>
                  </a:lnTo>
                  <a:lnTo>
                    <a:pt x="568909" y="972947"/>
                  </a:lnTo>
                  <a:lnTo>
                    <a:pt x="568909" y="951306"/>
                  </a:lnTo>
                  <a:lnTo>
                    <a:pt x="571893" y="938911"/>
                  </a:lnTo>
                  <a:lnTo>
                    <a:pt x="579716" y="931240"/>
                  </a:lnTo>
                  <a:lnTo>
                    <a:pt x="590677" y="927341"/>
                  </a:lnTo>
                  <a:lnTo>
                    <a:pt x="603059" y="926261"/>
                  </a:lnTo>
                  <a:lnTo>
                    <a:pt x="746112" y="926261"/>
                  </a:lnTo>
                  <a:lnTo>
                    <a:pt x="758177" y="923798"/>
                  </a:lnTo>
                  <a:lnTo>
                    <a:pt x="768070" y="917105"/>
                  </a:lnTo>
                  <a:lnTo>
                    <a:pt x="774763" y="907211"/>
                  </a:lnTo>
                  <a:lnTo>
                    <a:pt x="777227" y="895146"/>
                  </a:lnTo>
                  <a:lnTo>
                    <a:pt x="774763" y="883081"/>
                  </a:lnTo>
                  <a:lnTo>
                    <a:pt x="768070" y="873188"/>
                  </a:lnTo>
                  <a:lnTo>
                    <a:pt x="758177" y="866495"/>
                  </a:lnTo>
                  <a:lnTo>
                    <a:pt x="746112" y="864031"/>
                  </a:lnTo>
                  <a:lnTo>
                    <a:pt x="559803" y="864031"/>
                  </a:lnTo>
                  <a:lnTo>
                    <a:pt x="535673" y="868895"/>
                  </a:lnTo>
                  <a:lnTo>
                    <a:pt x="515886" y="882192"/>
                  </a:lnTo>
                  <a:lnTo>
                    <a:pt x="502488" y="901966"/>
                  </a:lnTo>
                  <a:lnTo>
                    <a:pt x="497573" y="926261"/>
                  </a:lnTo>
                  <a:lnTo>
                    <a:pt x="497649" y="1088301"/>
                  </a:lnTo>
                  <a:lnTo>
                    <a:pt x="502437" y="1112050"/>
                  </a:lnTo>
                  <a:lnTo>
                    <a:pt x="515734" y="1131836"/>
                  </a:lnTo>
                  <a:lnTo>
                    <a:pt x="535584" y="1145273"/>
                  </a:lnTo>
                  <a:lnTo>
                    <a:pt x="535774" y="1145273"/>
                  </a:lnTo>
                  <a:lnTo>
                    <a:pt x="559803" y="1150150"/>
                  </a:lnTo>
                  <a:lnTo>
                    <a:pt x="715378" y="1150150"/>
                  </a:lnTo>
                  <a:lnTo>
                    <a:pt x="739508" y="1145273"/>
                  </a:lnTo>
                  <a:lnTo>
                    <a:pt x="759294" y="1131976"/>
                  </a:lnTo>
                  <a:lnTo>
                    <a:pt x="772680" y="1112202"/>
                  </a:lnTo>
                  <a:lnTo>
                    <a:pt x="777532" y="1088301"/>
                  </a:lnTo>
                  <a:lnTo>
                    <a:pt x="777608" y="1035177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418700" y="6626734"/>
            <a:ext cx="700405" cy="4064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dirty="0">
                <a:solidFill>
                  <a:srgbClr val="0085CA"/>
                </a:solidFill>
                <a:latin typeface="Arial Black"/>
                <a:cs typeface="Arial Black"/>
              </a:rPr>
              <a:t>On</a:t>
            </a:r>
            <a:r>
              <a:rPr sz="1000" spc="-25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-35" dirty="0">
                <a:solidFill>
                  <a:srgbClr val="0085CA"/>
                </a:solidFill>
                <a:latin typeface="Arial Black"/>
                <a:cs typeface="Arial Black"/>
              </a:rPr>
              <a:t>screen</a:t>
            </a:r>
            <a:endParaRPr sz="1000">
              <a:latin typeface="Arial Black"/>
              <a:cs typeface="Arial Black"/>
            </a:endParaRPr>
          </a:p>
          <a:p>
            <a:pPr marL="320675">
              <a:lnSpc>
                <a:spcPct val="100000"/>
              </a:lnSpc>
              <a:spcBef>
                <a:spcPts val="300"/>
              </a:spcBef>
            </a:pPr>
            <a:r>
              <a:rPr sz="1000" spc="-75" dirty="0">
                <a:solidFill>
                  <a:srgbClr val="231F20"/>
                </a:solidFill>
                <a:latin typeface="Verdana"/>
                <a:cs typeface="Verdana"/>
              </a:rPr>
              <a:t>73</a:t>
            </a:r>
            <a:r>
              <a:rPr sz="1000" spc="-8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Verdana"/>
                <a:cs typeface="Verdana"/>
              </a:rPr>
              <a:t>pix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859515" y="6626734"/>
            <a:ext cx="514350" cy="4064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solidFill>
                  <a:srgbClr val="0085CA"/>
                </a:solidFill>
                <a:latin typeface="Arial Black"/>
                <a:cs typeface="Arial Black"/>
              </a:rPr>
              <a:t>In</a:t>
            </a:r>
            <a:r>
              <a:rPr sz="1000" spc="-70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-10" dirty="0">
                <a:solidFill>
                  <a:srgbClr val="0085CA"/>
                </a:solidFill>
                <a:latin typeface="Arial Black"/>
                <a:cs typeface="Arial Black"/>
              </a:rPr>
              <a:t>print</a:t>
            </a:r>
            <a:endParaRPr sz="10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000" spc="-35" dirty="0">
                <a:solidFill>
                  <a:srgbClr val="231F20"/>
                </a:solidFill>
                <a:latin typeface="Verdana"/>
                <a:cs typeface="Verdana"/>
              </a:rPr>
              <a:t>20</a:t>
            </a:r>
            <a:r>
              <a:rPr sz="1000" spc="-8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spc="50" dirty="0">
                <a:solidFill>
                  <a:srgbClr val="231F20"/>
                </a:solidFill>
                <a:latin typeface="Verdana"/>
                <a:cs typeface="Verdana"/>
              </a:rPr>
              <a:t>mm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0" y="179999"/>
            <a:ext cx="7236459" cy="1260475"/>
            <a:chOff x="0" y="179999"/>
            <a:chExt cx="7236459" cy="1260475"/>
          </a:xfrm>
        </p:grpSpPr>
        <p:sp>
          <p:nvSpPr>
            <p:cNvPr id="17" name="object 17"/>
            <p:cNvSpPr/>
            <p:nvPr/>
          </p:nvSpPr>
          <p:spPr>
            <a:xfrm>
              <a:off x="0" y="179999"/>
              <a:ext cx="7236459" cy="1260475"/>
            </a:xfrm>
            <a:custGeom>
              <a:avLst/>
              <a:gdLst/>
              <a:ahLst/>
              <a:cxnLst/>
              <a:rect l="l" t="t" r="r" b="b"/>
              <a:pathLst>
                <a:path w="7236459" h="1260475">
                  <a:moveTo>
                    <a:pt x="7236000" y="0"/>
                  </a:moveTo>
                  <a:lnTo>
                    <a:pt x="0" y="0"/>
                  </a:lnTo>
                  <a:lnTo>
                    <a:pt x="0" y="1259494"/>
                  </a:lnTo>
                  <a:lnTo>
                    <a:pt x="6369110" y="1260003"/>
                  </a:lnTo>
                  <a:lnTo>
                    <a:pt x="6428339" y="1257436"/>
                  </a:lnTo>
                  <a:lnTo>
                    <a:pt x="6481674" y="1249929"/>
                  </a:lnTo>
                  <a:lnTo>
                    <a:pt x="6532017" y="1237776"/>
                  </a:lnTo>
                  <a:lnTo>
                    <a:pt x="6579389" y="1221275"/>
                  </a:lnTo>
                  <a:lnTo>
                    <a:pt x="6623810" y="1200719"/>
                  </a:lnTo>
                  <a:lnTo>
                    <a:pt x="6665297" y="1176405"/>
                  </a:lnTo>
                  <a:lnTo>
                    <a:pt x="6703873" y="1148627"/>
                  </a:lnTo>
                  <a:lnTo>
                    <a:pt x="6739556" y="1117681"/>
                  </a:lnTo>
                  <a:lnTo>
                    <a:pt x="6772365" y="1083862"/>
                  </a:lnTo>
                  <a:lnTo>
                    <a:pt x="6802321" y="1047465"/>
                  </a:lnTo>
                  <a:lnTo>
                    <a:pt x="6829443" y="1008785"/>
                  </a:lnTo>
                  <a:lnTo>
                    <a:pt x="6853750" y="968118"/>
                  </a:lnTo>
                  <a:lnTo>
                    <a:pt x="6875263" y="925758"/>
                  </a:lnTo>
                  <a:lnTo>
                    <a:pt x="6894001" y="882002"/>
                  </a:lnTo>
                  <a:lnTo>
                    <a:pt x="6943140" y="756226"/>
                  </a:lnTo>
                  <a:lnTo>
                    <a:pt x="6987645" y="641175"/>
                  </a:lnTo>
                  <a:lnTo>
                    <a:pt x="7164003" y="179997"/>
                  </a:lnTo>
                  <a:lnTo>
                    <a:pt x="7236000" y="0"/>
                  </a:lnTo>
                  <a:close/>
                </a:path>
              </a:pathLst>
            </a:custGeom>
            <a:solidFill>
              <a:srgbClr val="003D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83008" y="719999"/>
              <a:ext cx="741045" cy="720090"/>
            </a:xfrm>
            <a:custGeom>
              <a:avLst/>
              <a:gdLst/>
              <a:ahLst/>
              <a:cxnLst/>
              <a:rect l="l" t="t" r="r" b="b"/>
              <a:pathLst>
                <a:path w="741044" h="720090">
                  <a:moveTo>
                    <a:pt x="470992" y="0"/>
                  </a:moveTo>
                  <a:lnTo>
                    <a:pt x="426897" y="3583"/>
                  </a:lnTo>
                  <a:lnTo>
                    <a:pt x="384024" y="14212"/>
                  </a:lnTo>
                  <a:lnTo>
                    <a:pt x="343329" y="31708"/>
                  </a:lnTo>
                  <a:lnTo>
                    <a:pt x="305769" y="55890"/>
                  </a:lnTo>
                  <a:lnTo>
                    <a:pt x="272302" y="86578"/>
                  </a:lnTo>
                  <a:lnTo>
                    <a:pt x="243885" y="123591"/>
                  </a:lnTo>
                  <a:lnTo>
                    <a:pt x="221475" y="166751"/>
                  </a:lnTo>
                  <a:lnTo>
                    <a:pt x="203231" y="211495"/>
                  </a:lnTo>
                  <a:lnTo>
                    <a:pt x="0" y="720001"/>
                  </a:lnTo>
                  <a:lnTo>
                    <a:pt x="581113" y="720001"/>
                  </a:lnTo>
                  <a:lnTo>
                    <a:pt x="657581" y="528747"/>
                  </a:lnTo>
                  <a:lnTo>
                    <a:pt x="720369" y="373392"/>
                  </a:lnTo>
                  <a:lnTo>
                    <a:pt x="729989" y="345910"/>
                  </a:lnTo>
                  <a:lnTo>
                    <a:pt x="736368" y="318404"/>
                  </a:lnTo>
                  <a:lnTo>
                    <a:pt x="739903" y="290789"/>
                  </a:lnTo>
                  <a:lnTo>
                    <a:pt x="740994" y="262978"/>
                  </a:lnTo>
                  <a:lnTo>
                    <a:pt x="736966" y="220371"/>
                  </a:lnTo>
                  <a:lnTo>
                    <a:pt x="725229" y="178357"/>
                  </a:lnTo>
                  <a:lnTo>
                    <a:pt x="706305" y="138117"/>
                  </a:lnTo>
                  <a:lnTo>
                    <a:pt x="680714" y="100831"/>
                  </a:lnTo>
                  <a:lnTo>
                    <a:pt x="648977" y="67678"/>
                  </a:lnTo>
                  <a:lnTo>
                    <a:pt x="611616" y="39838"/>
                  </a:lnTo>
                  <a:lnTo>
                    <a:pt x="569150" y="18492"/>
                  </a:lnTo>
                  <a:lnTo>
                    <a:pt x="522102" y="4819"/>
                  </a:lnTo>
                  <a:lnTo>
                    <a:pt x="4709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0" y="180001"/>
              <a:ext cx="775335" cy="900430"/>
            </a:xfrm>
            <a:custGeom>
              <a:avLst/>
              <a:gdLst/>
              <a:ahLst/>
              <a:cxnLst/>
              <a:rect l="l" t="t" r="r" b="b"/>
              <a:pathLst>
                <a:path w="775335" h="900430">
                  <a:moveTo>
                    <a:pt x="775194" y="0"/>
                  </a:moveTo>
                  <a:lnTo>
                    <a:pt x="195642" y="0"/>
                  </a:lnTo>
                  <a:lnTo>
                    <a:pt x="0" y="488953"/>
                  </a:lnTo>
                  <a:lnTo>
                    <a:pt x="0" y="763784"/>
                  </a:lnTo>
                  <a:lnTo>
                    <a:pt x="24282" y="799166"/>
                  </a:lnTo>
                  <a:lnTo>
                    <a:pt x="56018" y="832319"/>
                  </a:lnTo>
                  <a:lnTo>
                    <a:pt x="93379" y="860159"/>
                  </a:lnTo>
                  <a:lnTo>
                    <a:pt x="135845" y="881505"/>
                  </a:lnTo>
                  <a:lnTo>
                    <a:pt x="182895" y="895178"/>
                  </a:lnTo>
                  <a:lnTo>
                    <a:pt x="234008" y="899998"/>
                  </a:lnTo>
                  <a:lnTo>
                    <a:pt x="278103" y="896414"/>
                  </a:lnTo>
                  <a:lnTo>
                    <a:pt x="320977" y="885785"/>
                  </a:lnTo>
                  <a:lnTo>
                    <a:pt x="361672" y="868289"/>
                  </a:lnTo>
                  <a:lnTo>
                    <a:pt x="399231" y="844107"/>
                  </a:lnTo>
                  <a:lnTo>
                    <a:pt x="432698" y="813419"/>
                  </a:lnTo>
                  <a:lnTo>
                    <a:pt x="461115" y="776406"/>
                  </a:lnTo>
                  <a:lnTo>
                    <a:pt x="483525" y="733247"/>
                  </a:lnTo>
                  <a:lnTo>
                    <a:pt x="501724" y="688609"/>
                  </a:lnTo>
                  <a:lnTo>
                    <a:pt x="731252" y="114071"/>
                  </a:lnTo>
                  <a:lnTo>
                    <a:pt x="775194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620980" y="752355"/>
            <a:ext cx="313436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0" dirty="0"/>
              <a:t>SPACING</a:t>
            </a:r>
            <a:r>
              <a:rPr spc="-125" dirty="0"/>
              <a:t> </a:t>
            </a:r>
            <a:r>
              <a:rPr dirty="0"/>
              <a:t>AND</a:t>
            </a:r>
            <a:r>
              <a:rPr spc="-125" dirty="0"/>
              <a:t> </a:t>
            </a:r>
            <a:r>
              <a:rPr spc="-114" dirty="0"/>
              <a:t>SIZING</a:t>
            </a:r>
          </a:p>
        </p:txBody>
      </p:sp>
      <p:grpSp>
        <p:nvGrpSpPr>
          <p:cNvPr id="21" name="object 21"/>
          <p:cNvGrpSpPr/>
          <p:nvPr/>
        </p:nvGrpSpPr>
        <p:grpSpPr>
          <a:xfrm>
            <a:off x="7651862" y="4945377"/>
            <a:ext cx="701675" cy="842010"/>
            <a:chOff x="7651862" y="4945377"/>
            <a:chExt cx="701675" cy="842010"/>
          </a:xfrm>
        </p:grpSpPr>
        <p:sp>
          <p:nvSpPr>
            <p:cNvPr id="22" name="object 22"/>
            <p:cNvSpPr/>
            <p:nvPr/>
          </p:nvSpPr>
          <p:spPr>
            <a:xfrm>
              <a:off x="7716269" y="4945377"/>
              <a:ext cx="300355" cy="673735"/>
            </a:xfrm>
            <a:custGeom>
              <a:avLst/>
              <a:gdLst/>
              <a:ahLst/>
              <a:cxnLst/>
              <a:rect l="l" t="t" r="r" b="b"/>
              <a:pathLst>
                <a:path w="300354" h="673735">
                  <a:moveTo>
                    <a:pt x="56596" y="106424"/>
                  </a:moveTo>
                  <a:lnTo>
                    <a:pt x="34240" y="110706"/>
                  </a:lnTo>
                  <a:lnTo>
                    <a:pt x="34560" y="110706"/>
                  </a:lnTo>
                  <a:lnTo>
                    <a:pt x="16145" y="123085"/>
                  </a:lnTo>
                  <a:lnTo>
                    <a:pt x="4257" y="141100"/>
                  </a:lnTo>
                  <a:lnTo>
                    <a:pt x="0" y="162016"/>
                  </a:lnTo>
                  <a:lnTo>
                    <a:pt x="4195" y="183924"/>
                  </a:lnTo>
                  <a:lnTo>
                    <a:pt x="20395" y="223722"/>
                  </a:lnTo>
                  <a:lnTo>
                    <a:pt x="179595" y="616944"/>
                  </a:lnTo>
                  <a:lnTo>
                    <a:pt x="187729" y="633813"/>
                  </a:lnTo>
                  <a:lnTo>
                    <a:pt x="200747" y="652227"/>
                  </a:lnTo>
                  <a:lnTo>
                    <a:pt x="219289" y="667046"/>
                  </a:lnTo>
                  <a:lnTo>
                    <a:pt x="243996" y="673128"/>
                  </a:lnTo>
                  <a:lnTo>
                    <a:pt x="268527" y="668732"/>
                  </a:lnTo>
                  <a:lnTo>
                    <a:pt x="286091" y="656723"/>
                  </a:lnTo>
                  <a:lnTo>
                    <a:pt x="296653" y="638870"/>
                  </a:lnTo>
                  <a:lnTo>
                    <a:pt x="300181" y="616944"/>
                  </a:lnTo>
                  <a:lnTo>
                    <a:pt x="300181" y="334318"/>
                  </a:lnTo>
                  <a:lnTo>
                    <a:pt x="188155" y="334318"/>
                  </a:lnTo>
                  <a:lnTo>
                    <a:pt x="107992" y="141100"/>
                  </a:lnTo>
                  <a:lnTo>
                    <a:pt x="95528" y="122564"/>
                  </a:lnTo>
                  <a:lnTo>
                    <a:pt x="77636" y="110706"/>
                  </a:lnTo>
                  <a:lnTo>
                    <a:pt x="56596" y="106424"/>
                  </a:lnTo>
                  <a:close/>
                </a:path>
                <a:path w="300354" h="673735">
                  <a:moveTo>
                    <a:pt x="244168" y="0"/>
                  </a:moveTo>
                  <a:lnTo>
                    <a:pt x="222313" y="4407"/>
                  </a:lnTo>
                  <a:lnTo>
                    <a:pt x="222480" y="4407"/>
                  </a:lnTo>
                  <a:lnTo>
                    <a:pt x="204684" y="16365"/>
                  </a:lnTo>
                  <a:lnTo>
                    <a:pt x="192597" y="34217"/>
                  </a:lnTo>
                  <a:lnTo>
                    <a:pt x="188155" y="56150"/>
                  </a:lnTo>
                  <a:lnTo>
                    <a:pt x="188155" y="334318"/>
                  </a:lnTo>
                  <a:lnTo>
                    <a:pt x="300181" y="334318"/>
                  </a:lnTo>
                  <a:lnTo>
                    <a:pt x="300181" y="56150"/>
                  </a:lnTo>
                  <a:lnTo>
                    <a:pt x="295787" y="34362"/>
                  </a:lnTo>
                  <a:lnTo>
                    <a:pt x="283781" y="16494"/>
                  </a:lnTo>
                  <a:lnTo>
                    <a:pt x="265929" y="4407"/>
                  </a:lnTo>
                  <a:lnTo>
                    <a:pt x="244168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651852" y="5051894"/>
              <a:ext cx="701675" cy="735965"/>
            </a:xfrm>
            <a:custGeom>
              <a:avLst/>
              <a:gdLst/>
              <a:ahLst/>
              <a:cxnLst/>
              <a:rect l="l" t="t" r="r" b="b"/>
              <a:pathLst>
                <a:path w="701675" h="735964">
                  <a:moveTo>
                    <a:pt x="251282" y="679653"/>
                  </a:moveTo>
                  <a:lnTo>
                    <a:pt x="108000" y="320979"/>
                  </a:lnTo>
                  <a:lnTo>
                    <a:pt x="77635" y="290576"/>
                  </a:lnTo>
                  <a:lnTo>
                    <a:pt x="56603" y="286296"/>
                  </a:lnTo>
                  <a:lnTo>
                    <a:pt x="34696" y="290487"/>
                  </a:lnTo>
                  <a:lnTo>
                    <a:pt x="16154" y="302958"/>
                  </a:lnTo>
                  <a:lnTo>
                    <a:pt x="4292" y="320865"/>
                  </a:lnTo>
                  <a:lnTo>
                    <a:pt x="0" y="341896"/>
                  </a:lnTo>
                  <a:lnTo>
                    <a:pt x="4203" y="363804"/>
                  </a:lnTo>
                  <a:lnTo>
                    <a:pt x="143294" y="700557"/>
                  </a:lnTo>
                  <a:lnTo>
                    <a:pt x="155752" y="719099"/>
                  </a:lnTo>
                  <a:lnTo>
                    <a:pt x="173647" y="730973"/>
                  </a:lnTo>
                  <a:lnTo>
                    <a:pt x="194691" y="735253"/>
                  </a:lnTo>
                  <a:lnTo>
                    <a:pt x="216598" y="731050"/>
                  </a:lnTo>
                  <a:lnTo>
                    <a:pt x="235140" y="718578"/>
                  </a:lnTo>
                  <a:lnTo>
                    <a:pt x="247002" y="700684"/>
                  </a:lnTo>
                  <a:lnTo>
                    <a:pt x="251282" y="679653"/>
                  </a:lnTo>
                  <a:close/>
                </a:path>
                <a:path w="701675" h="735964">
                  <a:moveTo>
                    <a:pt x="701344" y="174028"/>
                  </a:moveTo>
                  <a:lnTo>
                    <a:pt x="696950" y="152234"/>
                  </a:lnTo>
                  <a:lnTo>
                    <a:pt x="684949" y="134366"/>
                  </a:lnTo>
                  <a:lnTo>
                    <a:pt x="667092" y="122288"/>
                  </a:lnTo>
                  <a:lnTo>
                    <a:pt x="645160" y="117843"/>
                  </a:lnTo>
                  <a:lnTo>
                    <a:pt x="623366" y="122237"/>
                  </a:lnTo>
                  <a:lnTo>
                    <a:pt x="605497" y="134239"/>
                  </a:lnTo>
                  <a:lnTo>
                    <a:pt x="593420" y="152095"/>
                  </a:lnTo>
                  <a:lnTo>
                    <a:pt x="588975" y="174028"/>
                  </a:lnTo>
                  <a:lnTo>
                    <a:pt x="588975" y="454596"/>
                  </a:lnTo>
                  <a:lnTo>
                    <a:pt x="560882" y="454596"/>
                  </a:lnTo>
                  <a:lnTo>
                    <a:pt x="549986" y="452374"/>
                  </a:lnTo>
                  <a:lnTo>
                    <a:pt x="541058" y="446328"/>
                  </a:lnTo>
                  <a:lnTo>
                    <a:pt x="535012" y="437400"/>
                  </a:lnTo>
                  <a:lnTo>
                    <a:pt x="532790" y="426504"/>
                  </a:lnTo>
                  <a:lnTo>
                    <a:pt x="532790" y="56184"/>
                  </a:lnTo>
                  <a:lnTo>
                    <a:pt x="528396" y="34391"/>
                  </a:lnTo>
                  <a:lnTo>
                    <a:pt x="516394" y="16522"/>
                  </a:lnTo>
                  <a:lnTo>
                    <a:pt x="498538" y="4445"/>
                  </a:lnTo>
                  <a:lnTo>
                    <a:pt x="476618" y="0"/>
                  </a:lnTo>
                  <a:lnTo>
                    <a:pt x="454685" y="4394"/>
                  </a:lnTo>
                  <a:lnTo>
                    <a:pt x="436829" y="16395"/>
                  </a:lnTo>
                  <a:lnTo>
                    <a:pt x="424827" y="34251"/>
                  </a:lnTo>
                  <a:lnTo>
                    <a:pt x="420433" y="56184"/>
                  </a:lnTo>
                  <a:lnTo>
                    <a:pt x="420433" y="496735"/>
                  </a:lnTo>
                  <a:lnTo>
                    <a:pt x="425958" y="524040"/>
                  </a:lnTo>
                  <a:lnTo>
                    <a:pt x="441032" y="546354"/>
                  </a:lnTo>
                  <a:lnTo>
                    <a:pt x="463359" y="561428"/>
                  </a:lnTo>
                  <a:lnTo>
                    <a:pt x="490664" y="566953"/>
                  </a:lnTo>
                  <a:lnTo>
                    <a:pt x="588975" y="566953"/>
                  </a:lnTo>
                  <a:lnTo>
                    <a:pt x="588975" y="623138"/>
                  </a:lnTo>
                  <a:lnTo>
                    <a:pt x="364591" y="623138"/>
                  </a:lnTo>
                  <a:lnTo>
                    <a:pt x="342798" y="627532"/>
                  </a:lnTo>
                  <a:lnTo>
                    <a:pt x="324929" y="639533"/>
                  </a:lnTo>
                  <a:lnTo>
                    <a:pt x="312851" y="657390"/>
                  </a:lnTo>
                  <a:lnTo>
                    <a:pt x="308406" y="679323"/>
                  </a:lnTo>
                  <a:lnTo>
                    <a:pt x="312801" y="701255"/>
                  </a:lnTo>
                  <a:lnTo>
                    <a:pt x="324802" y="719099"/>
                  </a:lnTo>
                  <a:lnTo>
                    <a:pt x="342658" y="731113"/>
                  </a:lnTo>
                  <a:lnTo>
                    <a:pt x="364591" y="735507"/>
                  </a:lnTo>
                  <a:lnTo>
                    <a:pt x="645160" y="735507"/>
                  </a:lnTo>
                  <a:lnTo>
                    <a:pt x="666940" y="731113"/>
                  </a:lnTo>
                  <a:lnTo>
                    <a:pt x="684809" y="719099"/>
                  </a:lnTo>
                  <a:lnTo>
                    <a:pt x="696899" y="701255"/>
                  </a:lnTo>
                  <a:lnTo>
                    <a:pt x="701344" y="679323"/>
                  </a:lnTo>
                  <a:lnTo>
                    <a:pt x="701344" y="174028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/>
          <p:nvPr/>
        </p:nvSpPr>
        <p:spPr>
          <a:xfrm>
            <a:off x="7820152" y="5831928"/>
            <a:ext cx="534035" cy="259079"/>
          </a:xfrm>
          <a:custGeom>
            <a:avLst/>
            <a:gdLst/>
            <a:ahLst/>
            <a:cxnLst/>
            <a:rect l="l" t="t" r="r" b="b"/>
            <a:pathLst>
              <a:path w="534034" h="259079">
                <a:moveTo>
                  <a:pt x="252476" y="56184"/>
                </a:moveTo>
                <a:lnTo>
                  <a:pt x="248081" y="34404"/>
                </a:lnTo>
                <a:lnTo>
                  <a:pt x="236080" y="16535"/>
                </a:lnTo>
                <a:lnTo>
                  <a:pt x="218224" y="4445"/>
                </a:lnTo>
                <a:lnTo>
                  <a:pt x="196291" y="0"/>
                </a:lnTo>
                <a:lnTo>
                  <a:pt x="28092" y="0"/>
                </a:lnTo>
                <a:lnTo>
                  <a:pt x="17195" y="2222"/>
                </a:lnTo>
                <a:lnTo>
                  <a:pt x="8267" y="8267"/>
                </a:lnTo>
                <a:lnTo>
                  <a:pt x="2222" y="17195"/>
                </a:lnTo>
                <a:lnTo>
                  <a:pt x="0" y="28092"/>
                </a:lnTo>
                <a:lnTo>
                  <a:pt x="2222" y="38989"/>
                </a:lnTo>
                <a:lnTo>
                  <a:pt x="8267" y="47917"/>
                </a:lnTo>
                <a:lnTo>
                  <a:pt x="17195" y="53962"/>
                </a:lnTo>
                <a:lnTo>
                  <a:pt x="28092" y="56184"/>
                </a:lnTo>
                <a:lnTo>
                  <a:pt x="157238" y="56184"/>
                </a:lnTo>
                <a:lnTo>
                  <a:pt x="168414" y="57162"/>
                </a:lnTo>
                <a:lnTo>
                  <a:pt x="178308" y="60680"/>
                </a:lnTo>
                <a:lnTo>
                  <a:pt x="185369" y="67602"/>
                </a:lnTo>
                <a:lnTo>
                  <a:pt x="188074" y="78790"/>
                </a:lnTo>
                <a:lnTo>
                  <a:pt x="185369" y="89992"/>
                </a:lnTo>
                <a:lnTo>
                  <a:pt x="178308" y="96901"/>
                </a:lnTo>
                <a:lnTo>
                  <a:pt x="168414" y="100418"/>
                </a:lnTo>
                <a:lnTo>
                  <a:pt x="157238" y="101396"/>
                </a:lnTo>
                <a:lnTo>
                  <a:pt x="56172" y="101396"/>
                </a:lnTo>
                <a:lnTo>
                  <a:pt x="34391" y="105371"/>
                </a:lnTo>
                <a:lnTo>
                  <a:pt x="16522" y="116433"/>
                </a:lnTo>
                <a:lnTo>
                  <a:pt x="4445" y="133337"/>
                </a:lnTo>
                <a:lnTo>
                  <a:pt x="0" y="154838"/>
                </a:lnTo>
                <a:lnTo>
                  <a:pt x="0" y="258648"/>
                </a:lnTo>
                <a:lnTo>
                  <a:pt x="224383" y="258648"/>
                </a:lnTo>
                <a:lnTo>
                  <a:pt x="235280" y="256425"/>
                </a:lnTo>
                <a:lnTo>
                  <a:pt x="244208" y="250380"/>
                </a:lnTo>
                <a:lnTo>
                  <a:pt x="250253" y="241452"/>
                </a:lnTo>
                <a:lnTo>
                  <a:pt x="252476" y="230555"/>
                </a:lnTo>
                <a:lnTo>
                  <a:pt x="250253" y="219659"/>
                </a:lnTo>
                <a:lnTo>
                  <a:pt x="244208" y="210731"/>
                </a:lnTo>
                <a:lnTo>
                  <a:pt x="235280" y="204685"/>
                </a:lnTo>
                <a:lnTo>
                  <a:pt x="224383" y="202463"/>
                </a:lnTo>
                <a:lnTo>
                  <a:pt x="64401" y="202463"/>
                </a:lnTo>
                <a:lnTo>
                  <a:pt x="64401" y="177114"/>
                </a:lnTo>
                <a:lnTo>
                  <a:pt x="67094" y="165925"/>
                </a:lnTo>
                <a:lnTo>
                  <a:pt x="74168" y="158991"/>
                </a:lnTo>
                <a:lnTo>
                  <a:pt x="84061" y="155473"/>
                </a:lnTo>
                <a:lnTo>
                  <a:pt x="95237" y="154495"/>
                </a:lnTo>
                <a:lnTo>
                  <a:pt x="196291" y="154495"/>
                </a:lnTo>
                <a:lnTo>
                  <a:pt x="218071" y="150101"/>
                </a:lnTo>
                <a:lnTo>
                  <a:pt x="235940" y="138099"/>
                </a:lnTo>
                <a:lnTo>
                  <a:pt x="248031" y="120256"/>
                </a:lnTo>
                <a:lnTo>
                  <a:pt x="252476" y="98323"/>
                </a:lnTo>
                <a:lnTo>
                  <a:pt x="252476" y="56184"/>
                </a:lnTo>
                <a:close/>
              </a:path>
              <a:path w="534034" h="259079">
                <a:moveTo>
                  <a:pt x="533717" y="154508"/>
                </a:moveTo>
                <a:lnTo>
                  <a:pt x="518045" y="114858"/>
                </a:lnTo>
                <a:lnTo>
                  <a:pt x="483362" y="98323"/>
                </a:lnTo>
                <a:lnTo>
                  <a:pt x="468630" y="98323"/>
                </a:lnTo>
                <a:lnTo>
                  <a:pt x="468630" y="171284"/>
                </a:lnTo>
                <a:lnTo>
                  <a:pt x="468630" y="179857"/>
                </a:lnTo>
                <a:lnTo>
                  <a:pt x="466013" y="190703"/>
                </a:lnTo>
                <a:lnTo>
                  <a:pt x="465937" y="191046"/>
                </a:lnTo>
                <a:lnTo>
                  <a:pt x="458876" y="197967"/>
                </a:lnTo>
                <a:lnTo>
                  <a:pt x="448983" y="201485"/>
                </a:lnTo>
                <a:lnTo>
                  <a:pt x="437794" y="202463"/>
                </a:lnTo>
                <a:lnTo>
                  <a:pt x="376135" y="202463"/>
                </a:lnTo>
                <a:lnTo>
                  <a:pt x="376135" y="202120"/>
                </a:lnTo>
                <a:lnTo>
                  <a:pt x="364959" y="201142"/>
                </a:lnTo>
                <a:lnTo>
                  <a:pt x="355066" y="197624"/>
                </a:lnTo>
                <a:lnTo>
                  <a:pt x="348005" y="190703"/>
                </a:lnTo>
                <a:lnTo>
                  <a:pt x="345389" y="179857"/>
                </a:lnTo>
                <a:lnTo>
                  <a:pt x="345300" y="148678"/>
                </a:lnTo>
                <a:lnTo>
                  <a:pt x="437794" y="148678"/>
                </a:lnTo>
                <a:lnTo>
                  <a:pt x="448983" y="149656"/>
                </a:lnTo>
                <a:lnTo>
                  <a:pt x="458876" y="153174"/>
                </a:lnTo>
                <a:lnTo>
                  <a:pt x="465937" y="160096"/>
                </a:lnTo>
                <a:lnTo>
                  <a:pt x="468630" y="171284"/>
                </a:lnTo>
                <a:lnTo>
                  <a:pt x="468630" y="98323"/>
                </a:lnTo>
                <a:lnTo>
                  <a:pt x="345300" y="98323"/>
                </a:lnTo>
                <a:lnTo>
                  <a:pt x="345300" y="78790"/>
                </a:lnTo>
                <a:lnTo>
                  <a:pt x="348005" y="67602"/>
                </a:lnTo>
                <a:lnTo>
                  <a:pt x="355066" y="60680"/>
                </a:lnTo>
                <a:lnTo>
                  <a:pt x="364959" y="57162"/>
                </a:lnTo>
                <a:lnTo>
                  <a:pt x="376135" y="56184"/>
                </a:lnTo>
                <a:lnTo>
                  <a:pt x="505282" y="56184"/>
                </a:lnTo>
                <a:lnTo>
                  <a:pt x="516178" y="53962"/>
                </a:lnTo>
                <a:lnTo>
                  <a:pt x="525119" y="47917"/>
                </a:lnTo>
                <a:lnTo>
                  <a:pt x="531152" y="38989"/>
                </a:lnTo>
                <a:lnTo>
                  <a:pt x="533374" y="28092"/>
                </a:lnTo>
                <a:lnTo>
                  <a:pt x="531152" y="17195"/>
                </a:lnTo>
                <a:lnTo>
                  <a:pt x="525119" y="8267"/>
                </a:lnTo>
                <a:lnTo>
                  <a:pt x="516178" y="2222"/>
                </a:lnTo>
                <a:lnTo>
                  <a:pt x="505282" y="0"/>
                </a:lnTo>
                <a:lnTo>
                  <a:pt x="337083" y="0"/>
                </a:lnTo>
                <a:lnTo>
                  <a:pt x="315302" y="4394"/>
                </a:lnTo>
                <a:lnTo>
                  <a:pt x="297434" y="16395"/>
                </a:lnTo>
                <a:lnTo>
                  <a:pt x="285343" y="34251"/>
                </a:lnTo>
                <a:lnTo>
                  <a:pt x="280898" y="56184"/>
                </a:lnTo>
                <a:lnTo>
                  <a:pt x="280974" y="202463"/>
                </a:lnTo>
                <a:lnTo>
                  <a:pt x="285292" y="223913"/>
                </a:lnTo>
                <a:lnTo>
                  <a:pt x="297307" y="241782"/>
                </a:lnTo>
                <a:lnTo>
                  <a:pt x="315226" y="253911"/>
                </a:lnTo>
                <a:lnTo>
                  <a:pt x="315391" y="253911"/>
                </a:lnTo>
                <a:lnTo>
                  <a:pt x="337083" y="258305"/>
                </a:lnTo>
                <a:lnTo>
                  <a:pt x="477532" y="258305"/>
                </a:lnTo>
                <a:lnTo>
                  <a:pt x="499325" y="253911"/>
                </a:lnTo>
                <a:lnTo>
                  <a:pt x="517194" y="241909"/>
                </a:lnTo>
                <a:lnTo>
                  <a:pt x="529285" y="224053"/>
                </a:lnTo>
                <a:lnTo>
                  <a:pt x="533654" y="202463"/>
                </a:lnTo>
                <a:lnTo>
                  <a:pt x="533717" y="154508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45781" y="6182040"/>
            <a:ext cx="705361" cy="275431"/>
          </a:xfrm>
          <a:prstGeom prst="rect">
            <a:avLst/>
          </a:prstGeom>
        </p:spPr>
      </p:pic>
      <p:grpSp>
        <p:nvGrpSpPr>
          <p:cNvPr id="26" name="object 26"/>
          <p:cNvGrpSpPr/>
          <p:nvPr/>
        </p:nvGrpSpPr>
        <p:grpSpPr>
          <a:xfrm>
            <a:off x="6383961" y="4945377"/>
            <a:ext cx="701675" cy="842010"/>
            <a:chOff x="6383961" y="4945377"/>
            <a:chExt cx="701675" cy="842010"/>
          </a:xfrm>
        </p:grpSpPr>
        <p:sp>
          <p:nvSpPr>
            <p:cNvPr id="27" name="object 27"/>
            <p:cNvSpPr/>
            <p:nvPr/>
          </p:nvSpPr>
          <p:spPr>
            <a:xfrm>
              <a:off x="6448368" y="4945377"/>
              <a:ext cx="300355" cy="673735"/>
            </a:xfrm>
            <a:custGeom>
              <a:avLst/>
              <a:gdLst/>
              <a:ahLst/>
              <a:cxnLst/>
              <a:rect l="l" t="t" r="r" b="b"/>
              <a:pathLst>
                <a:path w="300354" h="673735">
                  <a:moveTo>
                    <a:pt x="56596" y="106424"/>
                  </a:moveTo>
                  <a:lnTo>
                    <a:pt x="34240" y="110706"/>
                  </a:lnTo>
                  <a:lnTo>
                    <a:pt x="34560" y="110706"/>
                  </a:lnTo>
                  <a:lnTo>
                    <a:pt x="16145" y="123085"/>
                  </a:lnTo>
                  <a:lnTo>
                    <a:pt x="4257" y="141100"/>
                  </a:lnTo>
                  <a:lnTo>
                    <a:pt x="0" y="162016"/>
                  </a:lnTo>
                  <a:lnTo>
                    <a:pt x="4195" y="183924"/>
                  </a:lnTo>
                  <a:lnTo>
                    <a:pt x="20395" y="223722"/>
                  </a:lnTo>
                  <a:lnTo>
                    <a:pt x="179595" y="616944"/>
                  </a:lnTo>
                  <a:lnTo>
                    <a:pt x="187729" y="633813"/>
                  </a:lnTo>
                  <a:lnTo>
                    <a:pt x="200747" y="652227"/>
                  </a:lnTo>
                  <a:lnTo>
                    <a:pt x="219289" y="667046"/>
                  </a:lnTo>
                  <a:lnTo>
                    <a:pt x="243996" y="673128"/>
                  </a:lnTo>
                  <a:lnTo>
                    <a:pt x="268527" y="668732"/>
                  </a:lnTo>
                  <a:lnTo>
                    <a:pt x="286091" y="656723"/>
                  </a:lnTo>
                  <a:lnTo>
                    <a:pt x="296653" y="638870"/>
                  </a:lnTo>
                  <a:lnTo>
                    <a:pt x="300181" y="616944"/>
                  </a:lnTo>
                  <a:lnTo>
                    <a:pt x="300181" y="334318"/>
                  </a:lnTo>
                  <a:lnTo>
                    <a:pt x="188155" y="334318"/>
                  </a:lnTo>
                  <a:lnTo>
                    <a:pt x="107992" y="141100"/>
                  </a:lnTo>
                  <a:lnTo>
                    <a:pt x="95528" y="122564"/>
                  </a:lnTo>
                  <a:lnTo>
                    <a:pt x="77636" y="110706"/>
                  </a:lnTo>
                  <a:lnTo>
                    <a:pt x="56596" y="106424"/>
                  </a:lnTo>
                  <a:close/>
                </a:path>
                <a:path w="300354" h="673735">
                  <a:moveTo>
                    <a:pt x="244168" y="0"/>
                  </a:moveTo>
                  <a:lnTo>
                    <a:pt x="222313" y="4407"/>
                  </a:lnTo>
                  <a:lnTo>
                    <a:pt x="222480" y="4407"/>
                  </a:lnTo>
                  <a:lnTo>
                    <a:pt x="204684" y="16365"/>
                  </a:lnTo>
                  <a:lnTo>
                    <a:pt x="192597" y="34217"/>
                  </a:lnTo>
                  <a:lnTo>
                    <a:pt x="188155" y="56150"/>
                  </a:lnTo>
                  <a:lnTo>
                    <a:pt x="188155" y="334318"/>
                  </a:lnTo>
                  <a:lnTo>
                    <a:pt x="300181" y="334318"/>
                  </a:lnTo>
                  <a:lnTo>
                    <a:pt x="300181" y="56150"/>
                  </a:lnTo>
                  <a:lnTo>
                    <a:pt x="295787" y="34362"/>
                  </a:lnTo>
                  <a:lnTo>
                    <a:pt x="283781" y="16494"/>
                  </a:lnTo>
                  <a:lnTo>
                    <a:pt x="265929" y="4407"/>
                  </a:lnTo>
                  <a:lnTo>
                    <a:pt x="244168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383960" y="5051894"/>
              <a:ext cx="701675" cy="735965"/>
            </a:xfrm>
            <a:custGeom>
              <a:avLst/>
              <a:gdLst/>
              <a:ahLst/>
              <a:cxnLst/>
              <a:rect l="l" t="t" r="r" b="b"/>
              <a:pathLst>
                <a:path w="701675" h="735964">
                  <a:moveTo>
                    <a:pt x="251269" y="679653"/>
                  </a:moveTo>
                  <a:lnTo>
                    <a:pt x="107988" y="320979"/>
                  </a:lnTo>
                  <a:lnTo>
                    <a:pt x="77635" y="290576"/>
                  </a:lnTo>
                  <a:lnTo>
                    <a:pt x="56591" y="286296"/>
                  </a:lnTo>
                  <a:lnTo>
                    <a:pt x="34683" y="290487"/>
                  </a:lnTo>
                  <a:lnTo>
                    <a:pt x="16141" y="302958"/>
                  </a:lnTo>
                  <a:lnTo>
                    <a:pt x="4279" y="320865"/>
                  </a:lnTo>
                  <a:lnTo>
                    <a:pt x="0" y="341896"/>
                  </a:lnTo>
                  <a:lnTo>
                    <a:pt x="4191" y="363804"/>
                  </a:lnTo>
                  <a:lnTo>
                    <a:pt x="143281" y="700557"/>
                  </a:lnTo>
                  <a:lnTo>
                    <a:pt x="155740" y="719099"/>
                  </a:lnTo>
                  <a:lnTo>
                    <a:pt x="173634" y="730973"/>
                  </a:lnTo>
                  <a:lnTo>
                    <a:pt x="194678" y="735253"/>
                  </a:lnTo>
                  <a:lnTo>
                    <a:pt x="216585" y="731050"/>
                  </a:lnTo>
                  <a:lnTo>
                    <a:pt x="235127" y="718578"/>
                  </a:lnTo>
                  <a:lnTo>
                    <a:pt x="246989" y="700684"/>
                  </a:lnTo>
                  <a:lnTo>
                    <a:pt x="251269" y="679653"/>
                  </a:lnTo>
                  <a:close/>
                </a:path>
                <a:path w="701675" h="735964">
                  <a:moveTo>
                    <a:pt x="701332" y="174028"/>
                  </a:moveTo>
                  <a:lnTo>
                    <a:pt x="696937" y="152234"/>
                  </a:lnTo>
                  <a:lnTo>
                    <a:pt x="684936" y="134366"/>
                  </a:lnTo>
                  <a:lnTo>
                    <a:pt x="667080" y="122288"/>
                  </a:lnTo>
                  <a:lnTo>
                    <a:pt x="645147" y="117843"/>
                  </a:lnTo>
                  <a:lnTo>
                    <a:pt x="623366" y="122237"/>
                  </a:lnTo>
                  <a:lnTo>
                    <a:pt x="605497" y="134239"/>
                  </a:lnTo>
                  <a:lnTo>
                    <a:pt x="593407" y="152095"/>
                  </a:lnTo>
                  <a:lnTo>
                    <a:pt x="588962" y="174028"/>
                  </a:lnTo>
                  <a:lnTo>
                    <a:pt x="588962" y="454596"/>
                  </a:lnTo>
                  <a:lnTo>
                    <a:pt x="560870" y="454596"/>
                  </a:lnTo>
                  <a:lnTo>
                    <a:pt x="549986" y="452374"/>
                  </a:lnTo>
                  <a:lnTo>
                    <a:pt x="541045" y="446328"/>
                  </a:lnTo>
                  <a:lnTo>
                    <a:pt x="535000" y="437400"/>
                  </a:lnTo>
                  <a:lnTo>
                    <a:pt x="532777" y="426504"/>
                  </a:lnTo>
                  <a:lnTo>
                    <a:pt x="532777" y="56184"/>
                  </a:lnTo>
                  <a:lnTo>
                    <a:pt x="528383" y="34391"/>
                  </a:lnTo>
                  <a:lnTo>
                    <a:pt x="516382" y="16522"/>
                  </a:lnTo>
                  <a:lnTo>
                    <a:pt x="498525" y="4445"/>
                  </a:lnTo>
                  <a:lnTo>
                    <a:pt x="476605" y="0"/>
                  </a:lnTo>
                  <a:lnTo>
                    <a:pt x="454672" y="4394"/>
                  </a:lnTo>
                  <a:lnTo>
                    <a:pt x="436816" y="16395"/>
                  </a:lnTo>
                  <a:lnTo>
                    <a:pt x="424815" y="34251"/>
                  </a:lnTo>
                  <a:lnTo>
                    <a:pt x="420420" y="56184"/>
                  </a:lnTo>
                  <a:lnTo>
                    <a:pt x="420420" y="496735"/>
                  </a:lnTo>
                  <a:lnTo>
                    <a:pt x="425945" y="524040"/>
                  </a:lnTo>
                  <a:lnTo>
                    <a:pt x="441020" y="546354"/>
                  </a:lnTo>
                  <a:lnTo>
                    <a:pt x="463346" y="561428"/>
                  </a:lnTo>
                  <a:lnTo>
                    <a:pt x="490651" y="566953"/>
                  </a:lnTo>
                  <a:lnTo>
                    <a:pt x="588962" y="566953"/>
                  </a:lnTo>
                  <a:lnTo>
                    <a:pt x="588962" y="623138"/>
                  </a:lnTo>
                  <a:lnTo>
                    <a:pt x="364578" y="623138"/>
                  </a:lnTo>
                  <a:lnTo>
                    <a:pt x="342798" y="627532"/>
                  </a:lnTo>
                  <a:lnTo>
                    <a:pt x="324929" y="639533"/>
                  </a:lnTo>
                  <a:lnTo>
                    <a:pt x="312839" y="657390"/>
                  </a:lnTo>
                  <a:lnTo>
                    <a:pt x="308394" y="679323"/>
                  </a:lnTo>
                  <a:lnTo>
                    <a:pt x="312788" y="701255"/>
                  </a:lnTo>
                  <a:lnTo>
                    <a:pt x="324789" y="719099"/>
                  </a:lnTo>
                  <a:lnTo>
                    <a:pt x="342646" y="731113"/>
                  </a:lnTo>
                  <a:lnTo>
                    <a:pt x="364578" y="735507"/>
                  </a:lnTo>
                  <a:lnTo>
                    <a:pt x="645147" y="735507"/>
                  </a:lnTo>
                  <a:lnTo>
                    <a:pt x="666940" y="731113"/>
                  </a:lnTo>
                  <a:lnTo>
                    <a:pt x="684809" y="719099"/>
                  </a:lnTo>
                  <a:lnTo>
                    <a:pt x="696887" y="701255"/>
                  </a:lnTo>
                  <a:lnTo>
                    <a:pt x="701332" y="679323"/>
                  </a:lnTo>
                  <a:lnTo>
                    <a:pt x="701332" y="174028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/>
          <p:nvPr/>
        </p:nvSpPr>
        <p:spPr>
          <a:xfrm>
            <a:off x="6552248" y="5831928"/>
            <a:ext cx="534035" cy="259079"/>
          </a:xfrm>
          <a:custGeom>
            <a:avLst/>
            <a:gdLst/>
            <a:ahLst/>
            <a:cxnLst/>
            <a:rect l="l" t="t" r="r" b="b"/>
            <a:pathLst>
              <a:path w="534034" h="259079">
                <a:moveTo>
                  <a:pt x="252476" y="56184"/>
                </a:moveTo>
                <a:lnTo>
                  <a:pt x="248081" y="34404"/>
                </a:lnTo>
                <a:lnTo>
                  <a:pt x="236080" y="16535"/>
                </a:lnTo>
                <a:lnTo>
                  <a:pt x="218224" y="4445"/>
                </a:lnTo>
                <a:lnTo>
                  <a:pt x="196291" y="0"/>
                </a:lnTo>
                <a:lnTo>
                  <a:pt x="28092" y="0"/>
                </a:lnTo>
                <a:lnTo>
                  <a:pt x="17195" y="2222"/>
                </a:lnTo>
                <a:lnTo>
                  <a:pt x="8267" y="8267"/>
                </a:lnTo>
                <a:lnTo>
                  <a:pt x="2222" y="17195"/>
                </a:lnTo>
                <a:lnTo>
                  <a:pt x="0" y="28092"/>
                </a:lnTo>
                <a:lnTo>
                  <a:pt x="2222" y="38989"/>
                </a:lnTo>
                <a:lnTo>
                  <a:pt x="8267" y="47917"/>
                </a:lnTo>
                <a:lnTo>
                  <a:pt x="17195" y="53962"/>
                </a:lnTo>
                <a:lnTo>
                  <a:pt x="28092" y="56184"/>
                </a:lnTo>
                <a:lnTo>
                  <a:pt x="157238" y="56184"/>
                </a:lnTo>
                <a:lnTo>
                  <a:pt x="168414" y="57162"/>
                </a:lnTo>
                <a:lnTo>
                  <a:pt x="178308" y="60680"/>
                </a:lnTo>
                <a:lnTo>
                  <a:pt x="185381" y="67602"/>
                </a:lnTo>
                <a:lnTo>
                  <a:pt x="188074" y="78790"/>
                </a:lnTo>
                <a:lnTo>
                  <a:pt x="185381" y="89992"/>
                </a:lnTo>
                <a:lnTo>
                  <a:pt x="178308" y="96901"/>
                </a:lnTo>
                <a:lnTo>
                  <a:pt x="168414" y="100418"/>
                </a:lnTo>
                <a:lnTo>
                  <a:pt x="157238" y="101396"/>
                </a:lnTo>
                <a:lnTo>
                  <a:pt x="56184" y="101396"/>
                </a:lnTo>
                <a:lnTo>
                  <a:pt x="34404" y="105371"/>
                </a:lnTo>
                <a:lnTo>
                  <a:pt x="16535" y="116433"/>
                </a:lnTo>
                <a:lnTo>
                  <a:pt x="4445" y="133337"/>
                </a:lnTo>
                <a:lnTo>
                  <a:pt x="0" y="154838"/>
                </a:lnTo>
                <a:lnTo>
                  <a:pt x="0" y="258648"/>
                </a:lnTo>
                <a:lnTo>
                  <a:pt x="224383" y="258648"/>
                </a:lnTo>
                <a:lnTo>
                  <a:pt x="235280" y="256425"/>
                </a:lnTo>
                <a:lnTo>
                  <a:pt x="244208" y="250380"/>
                </a:lnTo>
                <a:lnTo>
                  <a:pt x="250253" y="241452"/>
                </a:lnTo>
                <a:lnTo>
                  <a:pt x="252476" y="230555"/>
                </a:lnTo>
                <a:lnTo>
                  <a:pt x="250253" y="219659"/>
                </a:lnTo>
                <a:lnTo>
                  <a:pt x="244208" y="210731"/>
                </a:lnTo>
                <a:lnTo>
                  <a:pt x="235280" y="204685"/>
                </a:lnTo>
                <a:lnTo>
                  <a:pt x="224383" y="202463"/>
                </a:lnTo>
                <a:lnTo>
                  <a:pt x="64401" y="202463"/>
                </a:lnTo>
                <a:lnTo>
                  <a:pt x="64401" y="177114"/>
                </a:lnTo>
                <a:lnTo>
                  <a:pt x="67106" y="165925"/>
                </a:lnTo>
                <a:lnTo>
                  <a:pt x="74168" y="158991"/>
                </a:lnTo>
                <a:lnTo>
                  <a:pt x="84061" y="155473"/>
                </a:lnTo>
                <a:lnTo>
                  <a:pt x="95237" y="154495"/>
                </a:lnTo>
                <a:lnTo>
                  <a:pt x="196291" y="154495"/>
                </a:lnTo>
                <a:lnTo>
                  <a:pt x="218084" y="150101"/>
                </a:lnTo>
                <a:lnTo>
                  <a:pt x="235953" y="138099"/>
                </a:lnTo>
                <a:lnTo>
                  <a:pt x="248031" y="120256"/>
                </a:lnTo>
                <a:lnTo>
                  <a:pt x="252476" y="98323"/>
                </a:lnTo>
                <a:lnTo>
                  <a:pt x="252476" y="56184"/>
                </a:lnTo>
                <a:close/>
              </a:path>
              <a:path w="534034" h="259079">
                <a:moveTo>
                  <a:pt x="533730" y="154508"/>
                </a:moveTo>
                <a:lnTo>
                  <a:pt x="532574" y="148678"/>
                </a:lnTo>
                <a:lnTo>
                  <a:pt x="529424" y="132727"/>
                </a:lnTo>
                <a:lnTo>
                  <a:pt x="518058" y="114858"/>
                </a:lnTo>
                <a:lnTo>
                  <a:pt x="501929" y="102768"/>
                </a:lnTo>
                <a:lnTo>
                  <a:pt x="483374" y="98323"/>
                </a:lnTo>
                <a:lnTo>
                  <a:pt x="468642" y="98323"/>
                </a:lnTo>
                <a:lnTo>
                  <a:pt x="468642" y="171284"/>
                </a:lnTo>
                <a:lnTo>
                  <a:pt x="468642" y="179857"/>
                </a:lnTo>
                <a:lnTo>
                  <a:pt x="437807" y="202463"/>
                </a:lnTo>
                <a:lnTo>
                  <a:pt x="376148" y="202463"/>
                </a:lnTo>
                <a:lnTo>
                  <a:pt x="376148" y="202120"/>
                </a:lnTo>
                <a:lnTo>
                  <a:pt x="364972" y="201142"/>
                </a:lnTo>
                <a:lnTo>
                  <a:pt x="355079" y="197624"/>
                </a:lnTo>
                <a:lnTo>
                  <a:pt x="348005" y="190703"/>
                </a:lnTo>
                <a:lnTo>
                  <a:pt x="345389" y="179857"/>
                </a:lnTo>
                <a:lnTo>
                  <a:pt x="345313" y="148678"/>
                </a:lnTo>
                <a:lnTo>
                  <a:pt x="437807" y="148678"/>
                </a:lnTo>
                <a:lnTo>
                  <a:pt x="448983" y="149656"/>
                </a:lnTo>
                <a:lnTo>
                  <a:pt x="458876" y="153174"/>
                </a:lnTo>
                <a:lnTo>
                  <a:pt x="465937" y="160096"/>
                </a:lnTo>
                <a:lnTo>
                  <a:pt x="468642" y="171284"/>
                </a:lnTo>
                <a:lnTo>
                  <a:pt x="468642" y="98323"/>
                </a:lnTo>
                <a:lnTo>
                  <a:pt x="345313" y="98323"/>
                </a:lnTo>
                <a:lnTo>
                  <a:pt x="345313" y="78790"/>
                </a:lnTo>
                <a:lnTo>
                  <a:pt x="348005" y="67602"/>
                </a:lnTo>
                <a:lnTo>
                  <a:pt x="355079" y="60680"/>
                </a:lnTo>
                <a:lnTo>
                  <a:pt x="364972" y="57162"/>
                </a:lnTo>
                <a:lnTo>
                  <a:pt x="376148" y="56184"/>
                </a:lnTo>
                <a:lnTo>
                  <a:pt x="505294" y="56184"/>
                </a:lnTo>
                <a:lnTo>
                  <a:pt x="516178" y="53962"/>
                </a:lnTo>
                <a:lnTo>
                  <a:pt x="525119" y="47917"/>
                </a:lnTo>
                <a:lnTo>
                  <a:pt x="531164" y="38989"/>
                </a:lnTo>
                <a:lnTo>
                  <a:pt x="533387" y="28092"/>
                </a:lnTo>
                <a:lnTo>
                  <a:pt x="531164" y="17195"/>
                </a:lnTo>
                <a:lnTo>
                  <a:pt x="525119" y="8267"/>
                </a:lnTo>
                <a:lnTo>
                  <a:pt x="516178" y="2222"/>
                </a:lnTo>
                <a:lnTo>
                  <a:pt x="505294" y="0"/>
                </a:lnTo>
                <a:lnTo>
                  <a:pt x="337096" y="0"/>
                </a:lnTo>
                <a:lnTo>
                  <a:pt x="315302" y="4394"/>
                </a:lnTo>
                <a:lnTo>
                  <a:pt x="297434" y="16395"/>
                </a:lnTo>
                <a:lnTo>
                  <a:pt x="285356" y="34251"/>
                </a:lnTo>
                <a:lnTo>
                  <a:pt x="280911" y="56184"/>
                </a:lnTo>
                <a:lnTo>
                  <a:pt x="280974" y="202463"/>
                </a:lnTo>
                <a:lnTo>
                  <a:pt x="285305" y="223913"/>
                </a:lnTo>
                <a:lnTo>
                  <a:pt x="297307" y="241782"/>
                </a:lnTo>
                <a:lnTo>
                  <a:pt x="315226" y="253911"/>
                </a:lnTo>
                <a:lnTo>
                  <a:pt x="315391" y="253911"/>
                </a:lnTo>
                <a:lnTo>
                  <a:pt x="337096" y="258305"/>
                </a:lnTo>
                <a:lnTo>
                  <a:pt x="477545" y="258305"/>
                </a:lnTo>
                <a:lnTo>
                  <a:pt x="499325" y="253911"/>
                </a:lnTo>
                <a:lnTo>
                  <a:pt x="517194" y="241909"/>
                </a:lnTo>
                <a:lnTo>
                  <a:pt x="529285" y="224053"/>
                </a:lnTo>
                <a:lnTo>
                  <a:pt x="533654" y="202463"/>
                </a:lnTo>
                <a:lnTo>
                  <a:pt x="533730" y="154508"/>
                </a:lnTo>
                <a:close/>
              </a:path>
            </a:pathLst>
          </a:custGeom>
          <a:solidFill>
            <a:srgbClr val="008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object 3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7876" y="6182040"/>
            <a:ext cx="705364" cy="275431"/>
          </a:xfrm>
          <a:prstGeom prst="rect">
            <a:avLst/>
          </a:prstGeom>
        </p:spPr>
      </p:pic>
      <p:sp>
        <p:nvSpPr>
          <p:cNvPr id="31" name="文字方塊 30"/>
          <p:cNvSpPr txBox="1"/>
          <p:nvPr/>
        </p:nvSpPr>
        <p:spPr>
          <a:xfrm>
            <a:off x="6134100" y="7162800"/>
            <a:ext cx="14893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zh-TW" sz="1200" dirty="0" smtClean="0">
                <a:latin typeface="微軟正黑體" pitchFamily="34" charset="-120"/>
                <a:ea typeface="微軟正黑體" pitchFamily="34" charset="-120"/>
              </a:rPr>
              <a:t>螢幕顯示最小尺寸：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73 </a:t>
            </a:r>
            <a:r>
              <a:rPr lang="zh-TW" altLang="zh-TW" sz="1200" dirty="0" smtClean="0">
                <a:latin typeface="微軟正黑體" pitchFamily="34" charset="-120"/>
                <a:ea typeface="微軟正黑體" pitchFamily="34" charset="-120"/>
              </a:rPr>
              <a:t>像素</a:t>
            </a:r>
          </a:p>
          <a:p>
            <a:endParaRPr lang="zh-TW" altLang="en-US" dirty="0"/>
          </a:p>
        </p:txBody>
      </p:sp>
      <p:sp>
        <p:nvSpPr>
          <p:cNvPr id="32" name="文字方塊 31"/>
          <p:cNvSpPr txBox="1"/>
          <p:nvPr/>
        </p:nvSpPr>
        <p:spPr>
          <a:xfrm>
            <a:off x="7716269" y="7162800"/>
            <a:ext cx="1161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zh-TW" sz="1200" dirty="0">
                <a:latin typeface="微軟正黑體" pitchFamily="34" charset="-120"/>
                <a:ea typeface="微軟正黑體" pitchFamily="34" charset="-120"/>
              </a:rPr>
              <a:t>印刷最小尺寸：</a:t>
            </a:r>
            <a:r>
              <a:rPr lang="en-US" altLang="zh-TW" sz="1200" dirty="0">
                <a:latin typeface="微軟正黑體" pitchFamily="34" charset="-120"/>
                <a:ea typeface="微軟正黑體" pitchFamily="34" charset="-120"/>
              </a:rPr>
              <a:t>20 </a:t>
            </a:r>
            <a:r>
              <a:rPr lang="zh-TW" altLang="zh-TW" sz="1200" dirty="0" smtClean="0">
                <a:latin typeface="微軟正黑體" pitchFamily="34" charset="-120"/>
                <a:ea typeface="微軟正黑體" pitchFamily="34" charset="-120"/>
              </a:rPr>
              <a:t>毫米</a:t>
            </a:r>
            <a:endParaRPr lang="zh-TW" altLang="zh-TW" sz="1200" dirty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18632" y="3229076"/>
            <a:ext cx="1384300" cy="899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40" dirty="0">
                <a:solidFill>
                  <a:srgbClr val="0085CA"/>
                </a:solidFill>
                <a:latin typeface="Arial Black"/>
                <a:cs typeface="Arial Black"/>
              </a:rPr>
              <a:t>UNV</a:t>
            </a:r>
            <a:r>
              <a:rPr sz="1000" spc="-55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114" dirty="0">
                <a:solidFill>
                  <a:srgbClr val="0085CA"/>
                </a:solidFill>
                <a:latin typeface="Arial Black"/>
                <a:cs typeface="Arial Black"/>
              </a:rPr>
              <a:t>/</a:t>
            </a:r>
            <a:r>
              <a:rPr sz="1000" spc="-50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-80" dirty="0">
                <a:solidFill>
                  <a:srgbClr val="0085CA"/>
                </a:solidFill>
                <a:latin typeface="Arial Black"/>
                <a:cs typeface="Arial Black"/>
              </a:rPr>
              <a:t>IVY</a:t>
            </a:r>
            <a:r>
              <a:rPr sz="1000" spc="-55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-10" dirty="0">
                <a:solidFill>
                  <a:srgbClr val="0085CA"/>
                </a:solidFill>
                <a:latin typeface="Arial Black"/>
                <a:cs typeface="Arial Black"/>
              </a:rPr>
              <a:t>Light</a:t>
            </a:r>
            <a:r>
              <a:rPr sz="1000" spc="-50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-20" dirty="0">
                <a:solidFill>
                  <a:srgbClr val="0085CA"/>
                </a:solidFill>
                <a:latin typeface="Arial Black"/>
                <a:cs typeface="Arial Black"/>
              </a:rPr>
              <a:t>Blue</a:t>
            </a:r>
            <a:endParaRPr sz="10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CMYK: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95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35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0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10" dirty="0">
                <a:solidFill>
                  <a:srgbClr val="4C4D4F"/>
                </a:solidFill>
                <a:latin typeface="Trebuchet MS"/>
                <a:cs typeface="Trebuchet MS"/>
              </a:rPr>
              <a:t>0</a:t>
            </a:r>
            <a:endParaRPr sz="900">
              <a:latin typeface="Trebuchet MS"/>
              <a:cs typeface="Trebuchet MS"/>
            </a:endParaRPr>
          </a:p>
          <a:p>
            <a:pPr marL="12700" marR="343535">
              <a:lnSpc>
                <a:spcPct val="120300"/>
              </a:lnSpc>
            </a:pPr>
            <a:r>
              <a:rPr sz="900" spc="-40" dirty="0">
                <a:solidFill>
                  <a:srgbClr val="4C4D4F"/>
                </a:solidFill>
                <a:latin typeface="Trebuchet MS"/>
                <a:cs typeface="Trebuchet MS"/>
              </a:rPr>
              <a:t>RGB: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00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127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35" dirty="0">
                <a:solidFill>
                  <a:srgbClr val="4C4D4F"/>
                </a:solidFill>
                <a:latin typeface="Trebuchet MS"/>
                <a:cs typeface="Trebuchet MS"/>
              </a:rPr>
              <a:t>194 </a:t>
            </a:r>
            <a:r>
              <a:rPr sz="900" spc="-20" dirty="0">
                <a:solidFill>
                  <a:srgbClr val="4C4D4F"/>
                </a:solidFill>
                <a:latin typeface="Trebuchet MS"/>
                <a:cs typeface="Trebuchet MS"/>
              </a:rPr>
              <a:t>HEX:</a:t>
            </a:r>
            <a:r>
              <a:rPr sz="900" spc="-5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50" dirty="0">
                <a:solidFill>
                  <a:srgbClr val="4C4D4F"/>
                </a:solidFill>
                <a:latin typeface="Trebuchet MS"/>
                <a:cs typeface="Trebuchet MS"/>
              </a:rPr>
              <a:t>#007FC2</a:t>
            </a:r>
            <a:endParaRPr sz="9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900" dirty="0">
                <a:solidFill>
                  <a:srgbClr val="4C4D4F"/>
                </a:solidFill>
                <a:latin typeface="Trebuchet MS"/>
                <a:cs typeface="Trebuchet MS"/>
              </a:rPr>
              <a:t>PMS:</a:t>
            </a:r>
            <a:r>
              <a:rPr sz="900" spc="-5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40" dirty="0">
                <a:solidFill>
                  <a:srgbClr val="4C4D4F"/>
                </a:solidFill>
                <a:latin typeface="Trebuchet MS"/>
                <a:cs typeface="Trebuchet MS"/>
              </a:rPr>
              <a:t>2995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86142" y="3229076"/>
            <a:ext cx="1098550" cy="899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80" dirty="0">
                <a:solidFill>
                  <a:srgbClr val="0085CA"/>
                </a:solidFill>
                <a:latin typeface="Arial Black"/>
                <a:cs typeface="Arial Black"/>
              </a:rPr>
              <a:t>IVY</a:t>
            </a:r>
            <a:r>
              <a:rPr sz="1000" spc="-40" dirty="0">
                <a:solidFill>
                  <a:srgbClr val="0085CA"/>
                </a:solidFill>
                <a:latin typeface="Arial Black"/>
                <a:cs typeface="Arial Black"/>
              </a:rPr>
              <a:t> </a:t>
            </a:r>
            <a:r>
              <a:rPr sz="1000" spc="-20" dirty="0">
                <a:solidFill>
                  <a:srgbClr val="0085CA"/>
                </a:solidFill>
                <a:latin typeface="Arial Black"/>
                <a:cs typeface="Arial Black"/>
              </a:rPr>
              <a:t>Pink</a:t>
            </a:r>
            <a:endParaRPr sz="10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900" spc="-10" dirty="0">
                <a:solidFill>
                  <a:srgbClr val="4C4D4F"/>
                </a:solidFill>
                <a:latin typeface="Trebuchet MS"/>
                <a:cs typeface="Trebuchet MS"/>
              </a:rPr>
              <a:t>CMYK: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10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95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0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10" dirty="0">
                <a:solidFill>
                  <a:srgbClr val="4C4D4F"/>
                </a:solidFill>
                <a:latin typeface="Trebuchet MS"/>
                <a:cs typeface="Trebuchet MS"/>
              </a:rPr>
              <a:t>0</a:t>
            </a:r>
            <a:endParaRPr sz="900">
              <a:latin typeface="Trebuchet MS"/>
              <a:cs typeface="Trebuchet MS"/>
            </a:endParaRPr>
          </a:p>
          <a:p>
            <a:pPr marL="12700" marR="58419">
              <a:lnSpc>
                <a:spcPct val="120300"/>
              </a:lnSpc>
            </a:pPr>
            <a:r>
              <a:rPr sz="900" spc="-40" dirty="0">
                <a:solidFill>
                  <a:srgbClr val="4C4D4F"/>
                </a:solidFill>
                <a:latin typeface="Trebuchet MS"/>
                <a:cs typeface="Trebuchet MS"/>
              </a:rPr>
              <a:t>RGB: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212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60" dirty="0">
                <a:solidFill>
                  <a:srgbClr val="4C4D4F"/>
                </a:solidFill>
                <a:latin typeface="Trebuchet MS"/>
                <a:cs typeface="Trebuchet MS"/>
              </a:rPr>
              <a:t>13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-114" dirty="0">
                <a:solidFill>
                  <a:srgbClr val="4C4D4F"/>
                </a:solidFill>
                <a:latin typeface="Trebuchet MS"/>
                <a:cs typeface="Trebuchet MS"/>
              </a:rPr>
              <a:t>/</a:t>
            </a:r>
            <a:r>
              <a:rPr sz="900" spc="-45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35" dirty="0">
                <a:solidFill>
                  <a:srgbClr val="4C4D4F"/>
                </a:solidFill>
                <a:latin typeface="Trebuchet MS"/>
                <a:cs typeface="Trebuchet MS"/>
              </a:rPr>
              <a:t>128 </a:t>
            </a:r>
            <a:r>
              <a:rPr sz="900" spc="-20" dirty="0">
                <a:solidFill>
                  <a:srgbClr val="4C4D4F"/>
                </a:solidFill>
                <a:latin typeface="Trebuchet MS"/>
                <a:cs typeface="Trebuchet MS"/>
              </a:rPr>
              <a:t>HEX:</a:t>
            </a:r>
            <a:r>
              <a:rPr sz="900" spc="-5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70" dirty="0">
                <a:solidFill>
                  <a:srgbClr val="4C4D4F"/>
                </a:solidFill>
                <a:latin typeface="Trebuchet MS"/>
                <a:cs typeface="Trebuchet MS"/>
              </a:rPr>
              <a:t>#D40D80 </a:t>
            </a:r>
            <a:r>
              <a:rPr sz="900" dirty="0">
                <a:solidFill>
                  <a:srgbClr val="4C4D4F"/>
                </a:solidFill>
                <a:latin typeface="Trebuchet MS"/>
                <a:cs typeface="Trebuchet MS"/>
              </a:rPr>
              <a:t>PMS:</a:t>
            </a:r>
            <a:r>
              <a:rPr sz="900" spc="-50" dirty="0">
                <a:solidFill>
                  <a:srgbClr val="4C4D4F"/>
                </a:solidFill>
                <a:latin typeface="Trebuchet MS"/>
                <a:cs typeface="Trebuchet MS"/>
              </a:rPr>
              <a:t> </a:t>
            </a:r>
            <a:r>
              <a:rPr sz="900" spc="40" dirty="0">
                <a:solidFill>
                  <a:srgbClr val="4C4D4F"/>
                </a:solidFill>
                <a:latin typeface="Trebuchet MS"/>
                <a:cs typeface="Trebuchet MS"/>
              </a:rPr>
              <a:t>7425</a:t>
            </a:r>
            <a:endParaRPr sz="9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759996" y="3290836"/>
            <a:ext cx="2552700" cy="2187575"/>
            <a:chOff x="5759996" y="3290836"/>
            <a:chExt cx="2552700" cy="2187575"/>
          </a:xfrm>
        </p:grpSpPr>
        <p:sp>
          <p:nvSpPr>
            <p:cNvPr id="5" name="object 5"/>
            <p:cNvSpPr/>
            <p:nvPr/>
          </p:nvSpPr>
          <p:spPr>
            <a:xfrm>
              <a:off x="5759996" y="3290836"/>
              <a:ext cx="1809114" cy="2187575"/>
            </a:xfrm>
            <a:custGeom>
              <a:avLst/>
              <a:gdLst/>
              <a:ahLst/>
              <a:cxnLst/>
              <a:rect l="l" t="t" r="r" b="b"/>
              <a:pathLst>
                <a:path w="1809115" h="2187575">
                  <a:moveTo>
                    <a:pt x="1809000" y="0"/>
                  </a:moveTo>
                  <a:lnTo>
                    <a:pt x="0" y="0"/>
                  </a:lnTo>
                  <a:lnTo>
                    <a:pt x="0" y="2187003"/>
                  </a:lnTo>
                  <a:lnTo>
                    <a:pt x="1809000" y="2187003"/>
                  </a:lnTo>
                  <a:lnTo>
                    <a:pt x="1809000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84834" y="4622838"/>
              <a:ext cx="1027430" cy="855344"/>
            </a:xfrm>
            <a:custGeom>
              <a:avLst/>
              <a:gdLst/>
              <a:ahLst/>
              <a:cxnLst/>
              <a:rect l="l" t="t" r="r" b="b"/>
              <a:pathLst>
                <a:path w="1027429" h="855345">
                  <a:moveTo>
                    <a:pt x="1027328" y="0"/>
                  </a:moveTo>
                  <a:lnTo>
                    <a:pt x="0" y="0"/>
                  </a:lnTo>
                  <a:lnTo>
                    <a:pt x="0" y="855002"/>
                  </a:lnTo>
                  <a:lnTo>
                    <a:pt x="1027328" y="855002"/>
                  </a:lnTo>
                  <a:lnTo>
                    <a:pt x="1027328" y="0"/>
                  </a:lnTo>
                  <a:close/>
                </a:path>
              </a:pathLst>
            </a:custGeom>
            <a:solidFill>
              <a:srgbClr val="EB2A7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542161" y="3272840"/>
            <a:ext cx="2552700" cy="2187575"/>
            <a:chOff x="1542161" y="3272840"/>
            <a:chExt cx="2552700" cy="2187575"/>
          </a:xfrm>
        </p:grpSpPr>
        <p:sp>
          <p:nvSpPr>
            <p:cNvPr id="8" name="object 8"/>
            <p:cNvSpPr/>
            <p:nvPr/>
          </p:nvSpPr>
          <p:spPr>
            <a:xfrm>
              <a:off x="1542161" y="3272840"/>
              <a:ext cx="1809114" cy="2187575"/>
            </a:xfrm>
            <a:custGeom>
              <a:avLst/>
              <a:gdLst/>
              <a:ahLst/>
              <a:cxnLst/>
              <a:rect l="l" t="t" r="r" b="b"/>
              <a:pathLst>
                <a:path w="1809114" h="2187575">
                  <a:moveTo>
                    <a:pt x="1809000" y="0"/>
                  </a:moveTo>
                  <a:lnTo>
                    <a:pt x="0" y="0"/>
                  </a:lnTo>
                  <a:lnTo>
                    <a:pt x="0" y="2187003"/>
                  </a:lnTo>
                  <a:lnTo>
                    <a:pt x="1809000" y="2187003"/>
                  </a:lnTo>
                  <a:lnTo>
                    <a:pt x="1809000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066986" y="4487837"/>
              <a:ext cx="1027430" cy="972185"/>
            </a:xfrm>
            <a:custGeom>
              <a:avLst/>
              <a:gdLst/>
              <a:ahLst/>
              <a:cxnLst/>
              <a:rect l="l" t="t" r="r" b="b"/>
              <a:pathLst>
                <a:path w="1027429" h="972185">
                  <a:moveTo>
                    <a:pt x="1027328" y="0"/>
                  </a:moveTo>
                  <a:lnTo>
                    <a:pt x="0" y="0"/>
                  </a:lnTo>
                  <a:lnTo>
                    <a:pt x="0" y="972007"/>
                  </a:lnTo>
                  <a:lnTo>
                    <a:pt x="1027328" y="972007"/>
                  </a:lnTo>
                  <a:lnTo>
                    <a:pt x="1027328" y="0"/>
                  </a:lnTo>
                  <a:close/>
                </a:path>
              </a:pathLst>
            </a:custGeom>
            <a:solidFill>
              <a:srgbClr val="007C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0" y="179999"/>
            <a:ext cx="7236459" cy="1260475"/>
            <a:chOff x="0" y="179999"/>
            <a:chExt cx="7236459" cy="1260475"/>
          </a:xfrm>
        </p:grpSpPr>
        <p:sp>
          <p:nvSpPr>
            <p:cNvPr id="11" name="object 11"/>
            <p:cNvSpPr/>
            <p:nvPr/>
          </p:nvSpPr>
          <p:spPr>
            <a:xfrm>
              <a:off x="0" y="179999"/>
              <a:ext cx="7236459" cy="1260475"/>
            </a:xfrm>
            <a:custGeom>
              <a:avLst/>
              <a:gdLst/>
              <a:ahLst/>
              <a:cxnLst/>
              <a:rect l="l" t="t" r="r" b="b"/>
              <a:pathLst>
                <a:path w="7236459" h="1260475">
                  <a:moveTo>
                    <a:pt x="7236000" y="0"/>
                  </a:moveTo>
                  <a:lnTo>
                    <a:pt x="0" y="0"/>
                  </a:lnTo>
                  <a:lnTo>
                    <a:pt x="0" y="1259494"/>
                  </a:lnTo>
                  <a:lnTo>
                    <a:pt x="6369110" y="1260003"/>
                  </a:lnTo>
                  <a:lnTo>
                    <a:pt x="6428339" y="1257436"/>
                  </a:lnTo>
                  <a:lnTo>
                    <a:pt x="6481674" y="1249929"/>
                  </a:lnTo>
                  <a:lnTo>
                    <a:pt x="6532017" y="1237776"/>
                  </a:lnTo>
                  <a:lnTo>
                    <a:pt x="6579389" y="1221275"/>
                  </a:lnTo>
                  <a:lnTo>
                    <a:pt x="6623810" y="1200719"/>
                  </a:lnTo>
                  <a:lnTo>
                    <a:pt x="6665297" y="1176405"/>
                  </a:lnTo>
                  <a:lnTo>
                    <a:pt x="6703873" y="1148627"/>
                  </a:lnTo>
                  <a:lnTo>
                    <a:pt x="6739556" y="1117681"/>
                  </a:lnTo>
                  <a:lnTo>
                    <a:pt x="6772365" y="1083862"/>
                  </a:lnTo>
                  <a:lnTo>
                    <a:pt x="6802321" y="1047465"/>
                  </a:lnTo>
                  <a:lnTo>
                    <a:pt x="6829443" y="1008785"/>
                  </a:lnTo>
                  <a:lnTo>
                    <a:pt x="6853750" y="968118"/>
                  </a:lnTo>
                  <a:lnTo>
                    <a:pt x="6875263" y="925758"/>
                  </a:lnTo>
                  <a:lnTo>
                    <a:pt x="6894001" y="882002"/>
                  </a:lnTo>
                  <a:lnTo>
                    <a:pt x="6943140" y="756226"/>
                  </a:lnTo>
                  <a:lnTo>
                    <a:pt x="6987645" y="641175"/>
                  </a:lnTo>
                  <a:lnTo>
                    <a:pt x="7164003" y="179997"/>
                  </a:lnTo>
                  <a:lnTo>
                    <a:pt x="7236000" y="0"/>
                  </a:lnTo>
                  <a:close/>
                </a:path>
              </a:pathLst>
            </a:custGeom>
            <a:solidFill>
              <a:srgbClr val="003D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3008" y="719999"/>
              <a:ext cx="741045" cy="720090"/>
            </a:xfrm>
            <a:custGeom>
              <a:avLst/>
              <a:gdLst/>
              <a:ahLst/>
              <a:cxnLst/>
              <a:rect l="l" t="t" r="r" b="b"/>
              <a:pathLst>
                <a:path w="741044" h="720090">
                  <a:moveTo>
                    <a:pt x="470992" y="0"/>
                  </a:moveTo>
                  <a:lnTo>
                    <a:pt x="426897" y="3583"/>
                  </a:lnTo>
                  <a:lnTo>
                    <a:pt x="384024" y="14212"/>
                  </a:lnTo>
                  <a:lnTo>
                    <a:pt x="343329" y="31708"/>
                  </a:lnTo>
                  <a:lnTo>
                    <a:pt x="305769" y="55890"/>
                  </a:lnTo>
                  <a:lnTo>
                    <a:pt x="272302" y="86578"/>
                  </a:lnTo>
                  <a:lnTo>
                    <a:pt x="243885" y="123591"/>
                  </a:lnTo>
                  <a:lnTo>
                    <a:pt x="221475" y="166751"/>
                  </a:lnTo>
                  <a:lnTo>
                    <a:pt x="203231" y="211495"/>
                  </a:lnTo>
                  <a:lnTo>
                    <a:pt x="0" y="720001"/>
                  </a:lnTo>
                  <a:lnTo>
                    <a:pt x="581113" y="720001"/>
                  </a:lnTo>
                  <a:lnTo>
                    <a:pt x="657581" y="528747"/>
                  </a:lnTo>
                  <a:lnTo>
                    <a:pt x="720369" y="373392"/>
                  </a:lnTo>
                  <a:lnTo>
                    <a:pt x="729989" y="345910"/>
                  </a:lnTo>
                  <a:lnTo>
                    <a:pt x="736368" y="318404"/>
                  </a:lnTo>
                  <a:lnTo>
                    <a:pt x="739903" y="290789"/>
                  </a:lnTo>
                  <a:lnTo>
                    <a:pt x="740994" y="262978"/>
                  </a:lnTo>
                  <a:lnTo>
                    <a:pt x="736966" y="220371"/>
                  </a:lnTo>
                  <a:lnTo>
                    <a:pt x="725229" y="178357"/>
                  </a:lnTo>
                  <a:lnTo>
                    <a:pt x="706305" y="138117"/>
                  </a:lnTo>
                  <a:lnTo>
                    <a:pt x="680714" y="100831"/>
                  </a:lnTo>
                  <a:lnTo>
                    <a:pt x="648977" y="67678"/>
                  </a:lnTo>
                  <a:lnTo>
                    <a:pt x="611616" y="39838"/>
                  </a:lnTo>
                  <a:lnTo>
                    <a:pt x="569150" y="18492"/>
                  </a:lnTo>
                  <a:lnTo>
                    <a:pt x="522102" y="4819"/>
                  </a:lnTo>
                  <a:lnTo>
                    <a:pt x="470992" y="0"/>
                  </a:lnTo>
                  <a:close/>
                </a:path>
              </a:pathLst>
            </a:custGeom>
            <a:solidFill>
              <a:srgbClr val="008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180001"/>
              <a:ext cx="775335" cy="900430"/>
            </a:xfrm>
            <a:custGeom>
              <a:avLst/>
              <a:gdLst/>
              <a:ahLst/>
              <a:cxnLst/>
              <a:rect l="l" t="t" r="r" b="b"/>
              <a:pathLst>
                <a:path w="775335" h="900430">
                  <a:moveTo>
                    <a:pt x="775194" y="0"/>
                  </a:moveTo>
                  <a:lnTo>
                    <a:pt x="195642" y="0"/>
                  </a:lnTo>
                  <a:lnTo>
                    <a:pt x="0" y="488953"/>
                  </a:lnTo>
                  <a:lnTo>
                    <a:pt x="0" y="763784"/>
                  </a:lnTo>
                  <a:lnTo>
                    <a:pt x="24282" y="799166"/>
                  </a:lnTo>
                  <a:lnTo>
                    <a:pt x="56018" y="832319"/>
                  </a:lnTo>
                  <a:lnTo>
                    <a:pt x="93379" y="860159"/>
                  </a:lnTo>
                  <a:lnTo>
                    <a:pt x="135845" y="881505"/>
                  </a:lnTo>
                  <a:lnTo>
                    <a:pt x="182895" y="895178"/>
                  </a:lnTo>
                  <a:lnTo>
                    <a:pt x="234008" y="899998"/>
                  </a:lnTo>
                  <a:lnTo>
                    <a:pt x="278103" y="896414"/>
                  </a:lnTo>
                  <a:lnTo>
                    <a:pt x="320977" y="885785"/>
                  </a:lnTo>
                  <a:lnTo>
                    <a:pt x="361672" y="868289"/>
                  </a:lnTo>
                  <a:lnTo>
                    <a:pt x="399231" y="844107"/>
                  </a:lnTo>
                  <a:lnTo>
                    <a:pt x="432698" y="813419"/>
                  </a:lnTo>
                  <a:lnTo>
                    <a:pt x="461115" y="776406"/>
                  </a:lnTo>
                  <a:lnTo>
                    <a:pt x="483525" y="733247"/>
                  </a:lnTo>
                  <a:lnTo>
                    <a:pt x="501724" y="688609"/>
                  </a:lnTo>
                  <a:lnTo>
                    <a:pt x="731252" y="114071"/>
                  </a:lnTo>
                  <a:lnTo>
                    <a:pt x="775194" y="0"/>
                  </a:lnTo>
                  <a:close/>
                </a:path>
              </a:pathLst>
            </a:custGeom>
            <a:solidFill>
              <a:srgbClr val="D82A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0" dirty="0" smtClean="0"/>
              <a:t>COLOURS</a:t>
            </a:r>
            <a:r>
              <a:rPr lang="zh-TW" altLang="en-US" spc="-100" dirty="0" smtClean="0"/>
              <a:t> </a:t>
            </a:r>
            <a:r>
              <a:rPr lang="zh-TW" altLang="en-US" b="1" spc="-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顏色</a:t>
            </a:r>
            <a:endParaRPr b="1" spc="-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1638300" y="5791200"/>
            <a:ext cx="33646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TW" b="1" dirty="0"/>
              <a:t>UNV / IVY </a:t>
            </a:r>
            <a:r>
              <a:rPr lang="zh-TW" altLang="zh-TW" b="1" dirty="0"/>
              <a:t>淺藍色</a:t>
            </a:r>
            <a:endParaRPr lang="zh-TW" altLang="zh-TW" dirty="0"/>
          </a:p>
          <a:p>
            <a:pPr lvl="1"/>
            <a:r>
              <a:rPr lang="en-US" altLang="zh-TW" dirty="0"/>
              <a:t>CMYK: 95 / 35 / 0 / 0</a:t>
            </a:r>
            <a:endParaRPr lang="zh-TW" altLang="zh-TW" dirty="0"/>
          </a:p>
          <a:p>
            <a:pPr lvl="1"/>
            <a:r>
              <a:rPr lang="en-US" altLang="zh-TW" dirty="0"/>
              <a:t>RGB: 00 / 127 / 194</a:t>
            </a:r>
            <a:endParaRPr lang="zh-TW" altLang="zh-TW" dirty="0"/>
          </a:p>
          <a:p>
            <a:pPr lvl="1"/>
            <a:r>
              <a:rPr lang="en-US" altLang="zh-TW" dirty="0"/>
              <a:t>HEX: #007FC2</a:t>
            </a:r>
            <a:endParaRPr lang="zh-TW" altLang="zh-TW" dirty="0"/>
          </a:p>
          <a:p>
            <a:pPr lvl="1"/>
            <a:r>
              <a:rPr lang="en-US" altLang="zh-TW" dirty="0"/>
              <a:t>PMS: </a:t>
            </a:r>
            <a:r>
              <a:rPr lang="en-US" altLang="zh-TW" dirty="0" smtClean="0"/>
              <a:t>2995</a:t>
            </a:r>
            <a:endParaRPr lang="zh-TW" altLang="zh-TW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5764282" y="5773366"/>
            <a:ext cx="30411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TW" b="1" dirty="0" smtClean="0"/>
              <a:t>IVY </a:t>
            </a:r>
            <a:r>
              <a:rPr lang="zh-TW" altLang="zh-TW" b="1" dirty="0" smtClean="0"/>
              <a:t>粉紅色</a:t>
            </a:r>
            <a:endParaRPr lang="zh-TW" altLang="zh-TW" dirty="0" smtClean="0"/>
          </a:p>
          <a:p>
            <a:pPr lvl="1"/>
            <a:r>
              <a:rPr lang="en-US" altLang="zh-TW" dirty="0" smtClean="0"/>
              <a:t>CMYK: 10 / 95 / 0 / 0</a:t>
            </a:r>
            <a:endParaRPr lang="zh-TW" altLang="zh-TW" dirty="0" smtClean="0"/>
          </a:p>
          <a:p>
            <a:pPr lvl="1"/>
            <a:r>
              <a:rPr lang="en-US" altLang="zh-TW" dirty="0" smtClean="0"/>
              <a:t>RGB: 212 / 13 / 128</a:t>
            </a:r>
            <a:endParaRPr lang="zh-TW" altLang="zh-TW" dirty="0" smtClean="0"/>
          </a:p>
          <a:p>
            <a:pPr lvl="1"/>
            <a:r>
              <a:rPr lang="en-US" altLang="zh-TW" dirty="0" smtClean="0"/>
              <a:t>HEX: #D40D80</a:t>
            </a:r>
            <a:endParaRPr lang="zh-TW" altLang="zh-TW" dirty="0" smtClean="0"/>
          </a:p>
          <a:p>
            <a:pPr lvl="1"/>
            <a:r>
              <a:rPr lang="en-US" altLang="zh-TW" dirty="0" smtClean="0"/>
              <a:t>PMS: 7425</a:t>
            </a: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883</Words>
  <Application>Microsoft Office PowerPoint</Application>
  <PresentationFormat>自訂</PresentationFormat>
  <Paragraphs>117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Theme</vt:lpstr>
      <vt:lpstr>LOGO GUIDANCE International Year of Volunteers for Sustainable Development   LOGO 使用指南 國際志工永續發展年（IVY 2026）        </vt:lpstr>
      <vt:lpstr>INTRO</vt:lpstr>
      <vt:lpstr>設計說明</vt:lpstr>
      <vt:lpstr>LOGO</vt:lpstr>
      <vt:lpstr>語言版本</vt:lpstr>
      <vt:lpstr>LANGUAGE VERSIONS</vt:lpstr>
      <vt:lpstr>臺灣建議使用版本 (示意圖)</vt:lpstr>
      <vt:lpstr>SPACING AND SIZING</vt:lpstr>
      <vt:lpstr>COLOURS 顏色</vt:lpstr>
      <vt:lpstr>LOGO DO’S AND DON’TS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Guide_IVY_2026.indd</dc:title>
  <dc:creator>USER</dc:creator>
  <cp:lastModifiedBy>USER</cp:lastModifiedBy>
  <cp:revision>14</cp:revision>
  <dcterms:created xsi:type="dcterms:W3CDTF">2025-03-13T08:12:14Z</dcterms:created>
  <dcterms:modified xsi:type="dcterms:W3CDTF">2025-03-14T02:58:51Z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2025-02-20T00:00:00Z</vt:filetime>
  </property>
  <property fmtid="{D5CDD505-2E9C-101B-9397-08002B2CF9AE}" pid="3" name="Creator">
    <vt:lpwstr>Adobe InDesign 19.5 (Macintosh)</vt:lpwstr>
  </property>
  <property fmtid="{D5CDD505-2E9C-101B-9397-08002B2CF9AE}" pid="4" name="GTS_PDFXVersion">
    <vt:lpwstr>PDF/X-4</vt:lpwstr>
  </property>
  <property fmtid="{D5CDD505-2E9C-101B-9397-08002B2CF9AE}" pid="5" name="LastSaved">
    <vt:filetime>2025-03-13T00:00:00Z</vt:filetime>
  </property>
  <property fmtid="{D5CDD505-2E9C-101B-9397-08002B2CF9AE}" pid="6" name="Producer">
    <vt:lpwstr>Adobe PDF Library 17.0</vt:lpwstr>
  </property>
</Properties>
</file>